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314" r:id="rId4"/>
    <p:sldId id="305" r:id="rId5"/>
    <p:sldId id="300" r:id="rId6"/>
    <p:sldId id="278" r:id="rId7"/>
    <p:sldId id="299" r:id="rId8"/>
    <p:sldId id="274" r:id="rId9"/>
    <p:sldId id="260" r:id="rId10"/>
    <p:sldId id="313" r:id="rId11"/>
    <p:sldId id="310" r:id="rId12"/>
    <p:sldId id="309" r:id="rId13"/>
    <p:sldId id="308" r:id="rId14"/>
    <p:sldId id="312" r:id="rId15"/>
    <p:sldId id="307" r:id="rId16"/>
    <p:sldId id="285" r:id="rId17"/>
    <p:sldId id="286" r:id="rId18"/>
    <p:sldId id="315" r:id="rId19"/>
  </p:sldIdLst>
  <p:sldSz cx="9144000" cy="6858000" type="screen4x3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614" autoAdjust="0"/>
  </p:normalViewPr>
  <p:slideViewPr>
    <p:cSldViewPr>
      <p:cViewPr varScale="1">
        <p:scale>
          <a:sx n="73" d="100"/>
          <a:sy n="73" d="100"/>
        </p:scale>
        <p:origin x="17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06512-933E-4053-8BEA-74795504BDC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A04F2C9-A732-47FB-AA93-0219F8984F62}">
      <dgm:prSet custT="1"/>
      <dgm:spPr/>
      <dgm:t>
        <a:bodyPr/>
        <a:lstStyle/>
        <a:p>
          <a:pPr rtl="0"/>
          <a:r>
            <a:rPr lang="nl-NL" sz="6000" b="1" dirty="0" smtClean="0">
              <a:solidFill>
                <a:srgbClr val="FF9933"/>
              </a:solidFill>
              <a:latin typeface="Rockwell" pitchFamily="18" charset="0"/>
            </a:rPr>
            <a:t>Economie</a:t>
          </a:r>
          <a:endParaRPr lang="nl-NL" sz="6000" b="1" dirty="0">
            <a:solidFill>
              <a:srgbClr val="FF9933"/>
            </a:solidFill>
            <a:latin typeface="Rockwell" pitchFamily="18" charset="0"/>
          </a:endParaRPr>
        </a:p>
      </dgm:t>
    </dgm:pt>
    <dgm:pt modelId="{AD29F8DA-66A9-4090-8958-8B86F20CA24A}" type="parTrans" cxnId="{89B8FE32-1D72-4CE6-B3B1-15F637DDBDB5}">
      <dgm:prSet/>
      <dgm:spPr/>
      <dgm:t>
        <a:bodyPr/>
        <a:lstStyle/>
        <a:p>
          <a:endParaRPr lang="nl-NL"/>
        </a:p>
      </dgm:t>
    </dgm:pt>
    <dgm:pt modelId="{1183CE16-3561-43AC-8816-B01D2F07E052}" type="sibTrans" cxnId="{89B8FE32-1D72-4CE6-B3B1-15F637DDBDB5}">
      <dgm:prSet/>
      <dgm:spPr/>
      <dgm:t>
        <a:bodyPr/>
        <a:lstStyle/>
        <a:p>
          <a:endParaRPr lang="nl-NL"/>
        </a:p>
      </dgm:t>
    </dgm:pt>
    <dgm:pt modelId="{363E518F-4F6A-4D00-A653-10B736B89D5D}">
      <dgm:prSet custT="1"/>
      <dgm:spPr/>
      <dgm:t>
        <a:bodyPr/>
        <a:lstStyle/>
        <a:p>
          <a:r>
            <a:rPr lang="nl-NL" sz="4000" b="1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Economie +</a:t>
          </a:r>
          <a:endParaRPr lang="nl-NL" sz="4000" b="1" dirty="0">
            <a:solidFill>
              <a:schemeClr val="accent3">
                <a:lumMod val="50000"/>
              </a:schemeClr>
            </a:solidFill>
            <a:latin typeface="Gill Sans MT" pitchFamily="34" charset="0"/>
          </a:endParaRPr>
        </a:p>
      </dgm:t>
    </dgm:pt>
    <dgm:pt modelId="{BA0A8036-4833-4CEE-BB21-9D1CADF27DFC}" type="parTrans" cxnId="{6516F68D-1AD9-49B7-856D-378812007799}">
      <dgm:prSet/>
      <dgm:spPr/>
      <dgm:t>
        <a:bodyPr/>
        <a:lstStyle/>
        <a:p>
          <a:endParaRPr lang="nl-NL"/>
        </a:p>
      </dgm:t>
    </dgm:pt>
    <dgm:pt modelId="{31168F47-B50D-4C1D-8268-4592C2D0666E}" type="sibTrans" cxnId="{6516F68D-1AD9-49B7-856D-378812007799}">
      <dgm:prSet/>
      <dgm:spPr/>
      <dgm:t>
        <a:bodyPr/>
        <a:lstStyle/>
        <a:p>
          <a:endParaRPr lang="nl-NL"/>
        </a:p>
      </dgm:t>
    </dgm:pt>
    <dgm:pt modelId="{96D4E64C-13A9-4D45-BAC9-EDEA872E1278}">
      <dgm:prSet custT="1"/>
      <dgm:spPr/>
      <dgm:t>
        <a:bodyPr/>
        <a:lstStyle/>
        <a:p>
          <a:r>
            <a:rPr lang="nl-NL" sz="4000" b="0" dirty="0" smtClean="0">
              <a:latin typeface="Gill Sans MT" pitchFamily="34" charset="0"/>
            </a:rPr>
            <a:t>Wiskunde </a:t>
          </a:r>
          <a:r>
            <a:rPr lang="nl-NL" sz="1800" b="0" dirty="0" smtClean="0">
              <a:latin typeface="Gill Sans MT" pitchFamily="34" charset="0"/>
            </a:rPr>
            <a:t>en / of</a:t>
          </a:r>
          <a:endParaRPr lang="nl-NL" sz="1800" b="0" dirty="0">
            <a:latin typeface="Gill Sans MT" pitchFamily="34" charset="0"/>
          </a:endParaRPr>
        </a:p>
      </dgm:t>
    </dgm:pt>
    <dgm:pt modelId="{93CA54C9-C815-40C0-8960-2F73B76D430F}" type="parTrans" cxnId="{F7EDF6CC-7C46-4C0B-9C80-7696FEEF6831}">
      <dgm:prSet/>
      <dgm:spPr/>
      <dgm:t>
        <a:bodyPr/>
        <a:lstStyle/>
        <a:p>
          <a:endParaRPr lang="nl-NL"/>
        </a:p>
      </dgm:t>
    </dgm:pt>
    <dgm:pt modelId="{D2E9961C-9DCB-462D-8EFD-D839CD4D92C0}" type="sibTrans" cxnId="{F7EDF6CC-7C46-4C0B-9C80-7696FEEF6831}">
      <dgm:prSet/>
      <dgm:spPr/>
      <dgm:t>
        <a:bodyPr/>
        <a:lstStyle/>
        <a:p>
          <a:endParaRPr lang="nl-NL"/>
        </a:p>
      </dgm:t>
    </dgm:pt>
    <dgm:pt modelId="{D2384900-495A-4375-A344-1F4E9B27EB86}">
      <dgm:prSet custT="1"/>
      <dgm:spPr/>
      <dgm:t>
        <a:bodyPr/>
        <a:lstStyle/>
        <a:p>
          <a:r>
            <a:rPr lang="nl-NL" sz="4000" b="0" dirty="0" smtClean="0">
              <a:latin typeface="Gill Sans MT" pitchFamily="34" charset="0"/>
            </a:rPr>
            <a:t>Frans </a:t>
          </a:r>
          <a:r>
            <a:rPr lang="nl-NL" sz="1800" b="0" dirty="0" smtClean="0">
              <a:latin typeface="Gill Sans MT" pitchFamily="34" charset="0"/>
            </a:rPr>
            <a:t>en / of</a:t>
          </a:r>
          <a:endParaRPr lang="nl-NL" sz="1800" b="0" dirty="0">
            <a:latin typeface="Gill Sans MT" pitchFamily="34" charset="0"/>
          </a:endParaRPr>
        </a:p>
      </dgm:t>
    </dgm:pt>
    <dgm:pt modelId="{2E328965-9379-4C6F-A359-1B3F2FDB093F}" type="parTrans" cxnId="{1EA1C41C-A8E4-4CDA-B680-12DA9D14852D}">
      <dgm:prSet/>
      <dgm:spPr/>
      <dgm:t>
        <a:bodyPr/>
        <a:lstStyle/>
        <a:p>
          <a:endParaRPr lang="nl-NL"/>
        </a:p>
      </dgm:t>
    </dgm:pt>
    <dgm:pt modelId="{14B3D585-3F78-4362-B7E0-73F935CDACD5}" type="sibTrans" cxnId="{1EA1C41C-A8E4-4CDA-B680-12DA9D14852D}">
      <dgm:prSet/>
      <dgm:spPr/>
      <dgm:t>
        <a:bodyPr/>
        <a:lstStyle/>
        <a:p>
          <a:endParaRPr lang="nl-NL"/>
        </a:p>
      </dgm:t>
    </dgm:pt>
    <dgm:pt modelId="{3D8965FC-F72A-43CD-B607-63939C8F6AC9}">
      <dgm:prSet custT="1"/>
      <dgm:spPr/>
      <dgm:t>
        <a:bodyPr/>
        <a:lstStyle/>
        <a:p>
          <a:r>
            <a:rPr lang="nl-NL" sz="4000" b="0" dirty="0" smtClean="0">
              <a:latin typeface="Gill Sans MT" pitchFamily="34" charset="0"/>
            </a:rPr>
            <a:t>Duits</a:t>
          </a:r>
          <a:endParaRPr lang="nl-NL" sz="1800" b="0" dirty="0">
            <a:latin typeface="Gill Sans MT" pitchFamily="34" charset="0"/>
          </a:endParaRPr>
        </a:p>
      </dgm:t>
    </dgm:pt>
    <dgm:pt modelId="{B372450E-BCFA-4232-BCCE-B186A800C72A}" type="parTrans" cxnId="{F5762E14-E5E9-4332-9C35-EC4B8F977BB4}">
      <dgm:prSet/>
      <dgm:spPr/>
      <dgm:t>
        <a:bodyPr/>
        <a:lstStyle/>
        <a:p>
          <a:endParaRPr lang="nl-NL"/>
        </a:p>
      </dgm:t>
    </dgm:pt>
    <dgm:pt modelId="{CDD0310E-735F-4EE1-951F-25F07342047C}" type="sibTrans" cxnId="{F5762E14-E5E9-4332-9C35-EC4B8F977BB4}">
      <dgm:prSet/>
      <dgm:spPr/>
      <dgm:t>
        <a:bodyPr/>
        <a:lstStyle/>
        <a:p>
          <a:endParaRPr lang="nl-NL"/>
        </a:p>
      </dgm:t>
    </dgm:pt>
    <dgm:pt modelId="{9A79AD5C-5D08-4472-87A7-164C10154E7B}" type="pres">
      <dgm:prSet presAssocID="{90F06512-933E-4053-8BEA-74795504BD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7D0A4B0-74C4-4B3A-8011-6A1FAED90BE0}" type="pres">
      <dgm:prSet presAssocID="{CA04F2C9-A732-47FB-AA93-0219F8984F62}" presName="parentLin" presStyleCnt="0"/>
      <dgm:spPr/>
    </dgm:pt>
    <dgm:pt modelId="{519A4D4B-1E86-428F-9B4C-D9C701724D9E}" type="pres">
      <dgm:prSet presAssocID="{CA04F2C9-A732-47FB-AA93-0219F8984F62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E2C949BF-829E-46AE-9B57-72BB128CB925}" type="pres">
      <dgm:prSet presAssocID="{CA04F2C9-A732-47FB-AA93-0219F8984F62}" presName="parentText" presStyleLbl="node1" presStyleIdx="0" presStyleCnt="1" custScaleX="126868" custScaleY="9423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97F3727-2F26-47D6-A423-3074E2549FAD}" type="pres">
      <dgm:prSet presAssocID="{CA04F2C9-A732-47FB-AA93-0219F8984F62}" presName="negativeSpace" presStyleCnt="0"/>
      <dgm:spPr/>
    </dgm:pt>
    <dgm:pt modelId="{6D9BB447-E8B5-4DB6-8CB8-3415F744FA07}" type="pres">
      <dgm:prSet presAssocID="{CA04F2C9-A732-47FB-AA93-0219F8984F62}" presName="childText" presStyleLbl="conFgAcc1" presStyleIdx="0" presStyleCnt="1" custLinFactNeighborX="-3670" custLinFactNeighborY="-344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B8FE32-1D72-4CE6-B3B1-15F637DDBDB5}" srcId="{90F06512-933E-4053-8BEA-74795504BDCA}" destId="{CA04F2C9-A732-47FB-AA93-0219F8984F62}" srcOrd="0" destOrd="0" parTransId="{AD29F8DA-66A9-4090-8958-8B86F20CA24A}" sibTransId="{1183CE16-3561-43AC-8816-B01D2F07E052}"/>
    <dgm:cxn modelId="{6516F68D-1AD9-49B7-856D-378812007799}" srcId="{CA04F2C9-A732-47FB-AA93-0219F8984F62}" destId="{363E518F-4F6A-4D00-A653-10B736B89D5D}" srcOrd="0" destOrd="0" parTransId="{BA0A8036-4833-4CEE-BB21-9D1CADF27DFC}" sibTransId="{31168F47-B50D-4C1D-8268-4592C2D0666E}"/>
    <dgm:cxn modelId="{CB93C359-F644-428F-884D-8F96C31F08D0}" type="presOf" srcId="{96D4E64C-13A9-4D45-BAC9-EDEA872E1278}" destId="{6D9BB447-E8B5-4DB6-8CB8-3415F744FA07}" srcOrd="0" destOrd="1" presId="urn:microsoft.com/office/officeart/2005/8/layout/list1"/>
    <dgm:cxn modelId="{8D9F50A4-737C-4386-9DE5-C2C8E80C003A}" type="presOf" srcId="{363E518F-4F6A-4D00-A653-10B736B89D5D}" destId="{6D9BB447-E8B5-4DB6-8CB8-3415F744FA07}" srcOrd="0" destOrd="0" presId="urn:microsoft.com/office/officeart/2005/8/layout/list1"/>
    <dgm:cxn modelId="{8ABB4516-8ED0-4576-90C4-80A56E7DE52E}" type="presOf" srcId="{3D8965FC-F72A-43CD-B607-63939C8F6AC9}" destId="{6D9BB447-E8B5-4DB6-8CB8-3415F744FA07}" srcOrd="0" destOrd="3" presId="urn:microsoft.com/office/officeart/2005/8/layout/list1"/>
    <dgm:cxn modelId="{F7EDF6CC-7C46-4C0B-9C80-7696FEEF6831}" srcId="{363E518F-4F6A-4D00-A653-10B736B89D5D}" destId="{96D4E64C-13A9-4D45-BAC9-EDEA872E1278}" srcOrd="0" destOrd="0" parTransId="{93CA54C9-C815-40C0-8960-2F73B76D430F}" sibTransId="{D2E9961C-9DCB-462D-8EFD-D839CD4D92C0}"/>
    <dgm:cxn modelId="{587A7ED0-101A-47A9-B53E-14CED2BF40C0}" type="presOf" srcId="{90F06512-933E-4053-8BEA-74795504BDCA}" destId="{9A79AD5C-5D08-4472-87A7-164C10154E7B}" srcOrd="0" destOrd="0" presId="urn:microsoft.com/office/officeart/2005/8/layout/list1"/>
    <dgm:cxn modelId="{F5762E14-E5E9-4332-9C35-EC4B8F977BB4}" srcId="{363E518F-4F6A-4D00-A653-10B736B89D5D}" destId="{3D8965FC-F72A-43CD-B607-63939C8F6AC9}" srcOrd="2" destOrd="0" parTransId="{B372450E-BCFA-4232-BCCE-B186A800C72A}" sibTransId="{CDD0310E-735F-4EE1-951F-25F07342047C}"/>
    <dgm:cxn modelId="{1EA1C41C-A8E4-4CDA-B680-12DA9D14852D}" srcId="{363E518F-4F6A-4D00-A653-10B736B89D5D}" destId="{D2384900-495A-4375-A344-1F4E9B27EB86}" srcOrd="1" destOrd="0" parTransId="{2E328965-9379-4C6F-A359-1B3F2FDB093F}" sibTransId="{14B3D585-3F78-4362-B7E0-73F935CDACD5}"/>
    <dgm:cxn modelId="{82BC47B8-14B1-436E-A7C1-215308AB2938}" type="presOf" srcId="{D2384900-495A-4375-A344-1F4E9B27EB86}" destId="{6D9BB447-E8B5-4DB6-8CB8-3415F744FA07}" srcOrd="0" destOrd="2" presId="urn:microsoft.com/office/officeart/2005/8/layout/list1"/>
    <dgm:cxn modelId="{CBAF02D4-DA20-4121-AA56-14A93FA5C435}" type="presOf" srcId="{CA04F2C9-A732-47FB-AA93-0219F8984F62}" destId="{519A4D4B-1E86-428F-9B4C-D9C701724D9E}" srcOrd="0" destOrd="0" presId="urn:microsoft.com/office/officeart/2005/8/layout/list1"/>
    <dgm:cxn modelId="{CF5C212E-25AB-40CD-B27E-1D219701E4EE}" type="presOf" srcId="{CA04F2C9-A732-47FB-AA93-0219F8984F62}" destId="{E2C949BF-829E-46AE-9B57-72BB128CB925}" srcOrd="1" destOrd="0" presId="urn:microsoft.com/office/officeart/2005/8/layout/list1"/>
    <dgm:cxn modelId="{3217EBC3-5242-4FDF-9E75-66524A7CEA81}" type="presParOf" srcId="{9A79AD5C-5D08-4472-87A7-164C10154E7B}" destId="{57D0A4B0-74C4-4B3A-8011-6A1FAED90BE0}" srcOrd="0" destOrd="0" presId="urn:microsoft.com/office/officeart/2005/8/layout/list1"/>
    <dgm:cxn modelId="{AB66AA60-F464-48C0-979B-87A31522C277}" type="presParOf" srcId="{57D0A4B0-74C4-4B3A-8011-6A1FAED90BE0}" destId="{519A4D4B-1E86-428F-9B4C-D9C701724D9E}" srcOrd="0" destOrd="0" presId="urn:microsoft.com/office/officeart/2005/8/layout/list1"/>
    <dgm:cxn modelId="{E859C94D-32CC-4A6F-BA0E-F24738C45EF6}" type="presParOf" srcId="{57D0A4B0-74C4-4B3A-8011-6A1FAED90BE0}" destId="{E2C949BF-829E-46AE-9B57-72BB128CB925}" srcOrd="1" destOrd="0" presId="urn:microsoft.com/office/officeart/2005/8/layout/list1"/>
    <dgm:cxn modelId="{75C92F6F-C0F9-4C13-988F-39994267248D}" type="presParOf" srcId="{9A79AD5C-5D08-4472-87A7-164C10154E7B}" destId="{497F3727-2F26-47D6-A423-3074E2549FAD}" srcOrd="1" destOrd="0" presId="urn:microsoft.com/office/officeart/2005/8/layout/list1"/>
    <dgm:cxn modelId="{D7F4DC01-2886-45F5-89B3-465BAA8B59F6}" type="presParOf" srcId="{9A79AD5C-5D08-4472-87A7-164C10154E7B}" destId="{6D9BB447-E8B5-4DB6-8CB8-3415F744FA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06512-933E-4053-8BEA-74795504BDC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8CB5FA9-D636-4A13-BC2D-F31AAD940D10}">
      <dgm:prSet custT="1"/>
      <dgm:spPr/>
      <dgm:t>
        <a:bodyPr/>
        <a:lstStyle/>
        <a:p>
          <a:pPr algn="l" rtl="0"/>
          <a:r>
            <a:rPr lang="nl-NL" sz="6000" b="1" dirty="0" smtClean="0">
              <a:solidFill>
                <a:srgbClr val="FF9933"/>
              </a:solidFill>
              <a:latin typeface="Rockwell" pitchFamily="18" charset="0"/>
            </a:rPr>
            <a:t>Zorg en Welzijn</a:t>
          </a:r>
          <a:endParaRPr lang="nl-NL" sz="6000" b="1" dirty="0">
            <a:solidFill>
              <a:srgbClr val="FF9933"/>
            </a:solidFill>
            <a:latin typeface="Rockwell" pitchFamily="18" charset="0"/>
          </a:endParaRPr>
        </a:p>
      </dgm:t>
    </dgm:pt>
    <dgm:pt modelId="{45146881-91CD-4EA2-B123-0F1C27C155BC}" type="parTrans" cxnId="{0F245E06-BE46-48A5-A4F8-31BDB3931D49}">
      <dgm:prSet/>
      <dgm:spPr/>
      <dgm:t>
        <a:bodyPr/>
        <a:lstStyle/>
        <a:p>
          <a:endParaRPr lang="nl-NL"/>
        </a:p>
      </dgm:t>
    </dgm:pt>
    <dgm:pt modelId="{A30B9C5D-E57D-4E3A-8010-E307CB6EFAD6}" type="sibTrans" cxnId="{0F245E06-BE46-48A5-A4F8-31BDB3931D49}">
      <dgm:prSet/>
      <dgm:spPr/>
      <dgm:t>
        <a:bodyPr/>
        <a:lstStyle/>
        <a:p>
          <a:endParaRPr lang="nl-NL"/>
        </a:p>
      </dgm:t>
    </dgm:pt>
    <dgm:pt modelId="{FD110E84-D715-4F45-AE1B-D7CD0B87A94A}">
      <dgm:prSet custT="1"/>
      <dgm:spPr/>
      <dgm:t>
        <a:bodyPr/>
        <a:lstStyle/>
        <a:p>
          <a:r>
            <a:rPr lang="nl-NL" sz="4000" b="1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Biologie +</a:t>
          </a:r>
          <a:endParaRPr lang="nl-NL" sz="4000" b="1" dirty="0">
            <a:solidFill>
              <a:schemeClr val="accent3">
                <a:lumMod val="50000"/>
              </a:schemeClr>
            </a:solidFill>
            <a:latin typeface="Gill Sans MT" pitchFamily="34" charset="0"/>
          </a:endParaRPr>
        </a:p>
      </dgm:t>
    </dgm:pt>
    <dgm:pt modelId="{884D699B-C3D6-481F-BFCA-AD7EE1E8AAA3}" type="parTrans" cxnId="{6A5B00F5-90F9-4641-89D9-F66C1D983AAA}">
      <dgm:prSet/>
      <dgm:spPr/>
      <dgm:t>
        <a:bodyPr/>
        <a:lstStyle/>
        <a:p>
          <a:endParaRPr lang="nl-NL"/>
        </a:p>
      </dgm:t>
    </dgm:pt>
    <dgm:pt modelId="{0AB8D827-5443-49F8-8B3F-9E446025E8A1}" type="sibTrans" cxnId="{6A5B00F5-90F9-4641-89D9-F66C1D983AAA}">
      <dgm:prSet/>
      <dgm:spPr/>
      <dgm:t>
        <a:bodyPr/>
        <a:lstStyle/>
        <a:p>
          <a:endParaRPr lang="nl-NL"/>
        </a:p>
      </dgm:t>
    </dgm:pt>
    <dgm:pt modelId="{B7DC2766-0F87-4B88-9392-0529C1381034}">
      <dgm:prSet custT="1"/>
      <dgm:spPr/>
      <dgm:t>
        <a:bodyPr/>
        <a:lstStyle/>
        <a:p>
          <a:r>
            <a:rPr lang="nl-NL" sz="4000" dirty="0" smtClean="0">
              <a:latin typeface="Gill Sans MT" pitchFamily="34" charset="0"/>
            </a:rPr>
            <a:t>Wiskunde </a:t>
          </a:r>
          <a:r>
            <a:rPr lang="nl-NL" sz="1800" dirty="0" smtClean="0">
              <a:latin typeface="Gill Sans MT" pitchFamily="34" charset="0"/>
            </a:rPr>
            <a:t>en / of</a:t>
          </a:r>
          <a:endParaRPr lang="nl-NL" sz="1800" dirty="0">
            <a:latin typeface="Gill Sans MT" pitchFamily="34" charset="0"/>
          </a:endParaRPr>
        </a:p>
      </dgm:t>
    </dgm:pt>
    <dgm:pt modelId="{3EB6B907-9D27-450A-BAC7-6C3C7E432880}" type="parTrans" cxnId="{B81D0913-BAA0-41FF-BA97-967BF4E27A8A}">
      <dgm:prSet/>
      <dgm:spPr/>
      <dgm:t>
        <a:bodyPr/>
        <a:lstStyle/>
        <a:p>
          <a:endParaRPr lang="nl-NL"/>
        </a:p>
      </dgm:t>
    </dgm:pt>
    <dgm:pt modelId="{774F7E02-7483-4788-B5E2-D0F04FCD5174}" type="sibTrans" cxnId="{B81D0913-BAA0-41FF-BA97-967BF4E27A8A}">
      <dgm:prSet/>
      <dgm:spPr/>
      <dgm:t>
        <a:bodyPr/>
        <a:lstStyle/>
        <a:p>
          <a:endParaRPr lang="nl-NL"/>
        </a:p>
      </dgm:t>
    </dgm:pt>
    <dgm:pt modelId="{1F828B05-F36F-454A-AEAD-02DC9C1FCA79}">
      <dgm:prSet custT="1"/>
      <dgm:spPr/>
      <dgm:t>
        <a:bodyPr/>
        <a:lstStyle/>
        <a:p>
          <a:r>
            <a:rPr lang="nl-NL" sz="4000" dirty="0" smtClean="0">
              <a:latin typeface="Gill Sans MT" pitchFamily="34" charset="0"/>
            </a:rPr>
            <a:t>Aardrijkskunde</a:t>
          </a:r>
          <a:endParaRPr lang="nl-NL" sz="1800" dirty="0">
            <a:latin typeface="Gill Sans MT" pitchFamily="34" charset="0"/>
          </a:endParaRPr>
        </a:p>
      </dgm:t>
    </dgm:pt>
    <dgm:pt modelId="{DD277F30-45ED-40D4-8B1C-A151526E2875}" type="parTrans" cxnId="{D2968250-5E93-4851-9B65-5DEA065159EC}">
      <dgm:prSet/>
      <dgm:spPr/>
      <dgm:t>
        <a:bodyPr/>
        <a:lstStyle/>
        <a:p>
          <a:endParaRPr lang="nl-NL"/>
        </a:p>
      </dgm:t>
    </dgm:pt>
    <dgm:pt modelId="{25EB82EE-111D-4AA2-A894-7B0050381C3C}" type="sibTrans" cxnId="{D2968250-5E93-4851-9B65-5DEA065159EC}">
      <dgm:prSet/>
      <dgm:spPr/>
      <dgm:t>
        <a:bodyPr/>
        <a:lstStyle/>
        <a:p>
          <a:endParaRPr lang="nl-NL"/>
        </a:p>
      </dgm:t>
    </dgm:pt>
    <dgm:pt modelId="{E81B8CD7-097C-495B-87FF-118E13500AD0}">
      <dgm:prSet custT="1"/>
      <dgm:spPr/>
      <dgm:t>
        <a:bodyPr/>
        <a:lstStyle/>
        <a:p>
          <a:r>
            <a:rPr lang="nl-NL" sz="4000" dirty="0" smtClean="0">
              <a:latin typeface="Gill Sans MT" pitchFamily="34" charset="0"/>
            </a:rPr>
            <a:t>Geschiedenis </a:t>
          </a:r>
          <a:r>
            <a:rPr lang="nl-NL" sz="1800" dirty="0" smtClean="0">
              <a:latin typeface="Gill Sans MT" pitchFamily="34" charset="0"/>
            </a:rPr>
            <a:t>en / of </a:t>
          </a:r>
          <a:endParaRPr lang="nl-NL" sz="1800" dirty="0">
            <a:latin typeface="Gill Sans MT" pitchFamily="34" charset="0"/>
          </a:endParaRPr>
        </a:p>
      </dgm:t>
    </dgm:pt>
    <dgm:pt modelId="{8D2AEA55-91B6-4B5B-A5EF-B72384487175}" type="parTrans" cxnId="{F8529FC2-77B7-4F2C-93CD-54823D2EE9D0}">
      <dgm:prSet/>
      <dgm:spPr/>
    </dgm:pt>
    <dgm:pt modelId="{3D06EB83-94D1-437C-AB38-0E353B277104}" type="sibTrans" cxnId="{F8529FC2-77B7-4F2C-93CD-54823D2EE9D0}">
      <dgm:prSet/>
      <dgm:spPr/>
    </dgm:pt>
    <dgm:pt modelId="{9A79AD5C-5D08-4472-87A7-164C10154E7B}" type="pres">
      <dgm:prSet presAssocID="{90F06512-933E-4053-8BEA-74795504BD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6737C69-12C3-41C3-8520-6EB2C287AFCC}" type="pres">
      <dgm:prSet presAssocID="{98CB5FA9-D636-4A13-BC2D-F31AAD940D10}" presName="parentLin" presStyleCnt="0"/>
      <dgm:spPr/>
    </dgm:pt>
    <dgm:pt modelId="{D416B3BB-5467-4564-9B60-F4AB74E7A214}" type="pres">
      <dgm:prSet presAssocID="{98CB5FA9-D636-4A13-BC2D-F31AAD940D10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7E45871E-5919-49A1-AF81-5C299EC15584}" type="pres">
      <dgm:prSet presAssocID="{98CB5FA9-D636-4A13-BC2D-F31AAD940D10}" presName="parentText" presStyleLbl="node1" presStyleIdx="0" presStyleCnt="1" custScaleX="132110" custScaleY="13526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B15A2C-CFD0-4487-B9BA-7B929F1C394A}" type="pres">
      <dgm:prSet presAssocID="{98CB5FA9-D636-4A13-BC2D-F31AAD940D10}" presName="negativeSpace" presStyleCnt="0"/>
      <dgm:spPr/>
    </dgm:pt>
    <dgm:pt modelId="{5049BDCE-5989-4B00-89A9-95602FBA8D8D}" type="pres">
      <dgm:prSet presAssocID="{98CB5FA9-D636-4A13-BC2D-F31AAD940D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A5B00F5-90F9-4641-89D9-F66C1D983AAA}" srcId="{98CB5FA9-D636-4A13-BC2D-F31AAD940D10}" destId="{FD110E84-D715-4F45-AE1B-D7CD0B87A94A}" srcOrd="0" destOrd="0" parTransId="{884D699B-C3D6-481F-BFCA-AD7EE1E8AAA3}" sibTransId="{0AB8D827-5443-49F8-8B3F-9E446025E8A1}"/>
    <dgm:cxn modelId="{F8529FC2-77B7-4F2C-93CD-54823D2EE9D0}" srcId="{FD110E84-D715-4F45-AE1B-D7CD0B87A94A}" destId="{E81B8CD7-097C-495B-87FF-118E13500AD0}" srcOrd="1" destOrd="0" parTransId="{8D2AEA55-91B6-4B5B-A5EF-B72384487175}" sibTransId="{3D06EB83-94D1-437C-AB38-0E353B277104}"/>
    <dgm:cxn modelId="{B81D0913-BAA0-41FF-BA97-967BF4E27A8A}" srcId="{FD110E84-D715-4F45-AE1B-D7CD0B87A94A}" destId="{B7DC2766-0F87-4B88-9392-0529C1381034}" srcOrd="0" destOrd="0" parTransId="{3EB6B907-9D27-450A-BAC7-6C3C7E432880}" sibTransId="{774F7E02-7483-4788-B5E2-D0F04FCD5174}"/>
    <dgm:cxn modelId="{5D3478C4-C99C-4487-9007-72F2EBCE167B}" type="presOf" srcId="{90F06512-933E-4053-8BEA-74795504BDCA}" destId="{9A79AD5C-5D08-4472-87A7-164C10154E7B}" srcOrd="0" destOrd="0" presId="urn:microsoft.com/office/officeart/2005/8/layout/list1"/>
    <dgm:cxn modelId="{4A0E1E21-28B1-41AF-ADBA-D97C4AD56D2D}" type="presOf" srcId="{98CB5FA9-D636-4A13-BC2D-F31AAD940D10}" destId="{7E45871E-5919-49A1-AF81-5C299EC15584}" srcOrd="1" destOrd="0" presId="urn:microsoft.com/office/officeart/2005/8/layout/list1"/>
    <dgm:cxn modelId="{5FF490B5-86C3-446E-BED7-D3E0AC2EDC7B}" type="presOf" srcId="{98CB5FA9-D636-4A13-BC2D-F31AAD940D10}" destId="{D416B3BB-5467-4564-9B60-F4AB74E7A214}" srcOrd="0" destOrd="0" presId="urn:microsoft.com/office/officeart/2005/8/layout/list1"/>
    <dgm:cxn modelId="{78F5EA30-F181-4B89-9EC5-B0F1C9236871}" type="presOf" srcId="{B7DC2766-0F87-4B88-9392-0529C1381034}" destId="{5049BDCE-5989-4B00-89A9-95602FBA8D8D}" srcOrd="0" destOrd="1" presId="urn:microsoft.com/office/officeart/2005/8/layout/list1"/>
    <dgm:cxn modelId="{0F245E06-BE46-48A5-A4F8-31BDB3931D49}" srcId="{90F06512-933E-4053-8BEA-74795504BDCA}" destId="{98CB5FA9-D636-4A13-BC2D-F31AAD940D10}" srcOrd="0" destOrd="0" parTransId="{45146881-91CD-4EA2-B123-0F1C27C155BC}" sibTransId="{A30B9C5D-E57D-4E3A-8010-E307CB6EFAD6}"/>
    <dgm:cxn modelId="{A64C6347-6EE9-4944-8C15-4E137FB4859C}" type="presOf" srcId="{E81B8CD7-097C-495B-87FF-118E13500AD0}" destId="{5049BDCE-5989-4B00-89A9-95602FBA8D8D}" srcOrd="0" destOrd="2" presId="urn:microsoft.com/office/officeart/2005/8/layout/list1"/>
    <dgm:cxn modelId="{EE0A308F-0BEC-4CB1-81D7-DDCCAEB1556B}" type="presOf" srcId="{FD110E84-D715-4F45-AE1B-D7CD0B87A94A}" destId="{5049BDCE-5989-4B00-89A9-95602FBA8D8D}" srcOrd="0" destOrd="0" presId="urn:microsoft.com/office/officeart/2005/8/layout/list1"/>
    <dgm:cxn modelId="{8BF5E4DF-D513-4366-A1FA-CCF9450379A1}" type="presOf" srcId="{1F828B05-F36F-454A-AEAD-02DC9C1FCA79}" destId="{5049BDCE-5989-4B00-89A9-95602FBA8D8D}" srcOrd="0" destOrd="3" presId="urn:microsoft.com/office/officeart/2005/8/layout/list1"/>
    <dgm:cxn modelId="{D2968250-5E93-4851-9B65-5DEA065159EC}" srcId="{FD110E84-D715-4F45-AE1B-D7CD0B87A94A}" destId="{1F828B05-F36F-454A-AEAD-02DC9C1FCA79}" srcOrd="2" destOrd="0" parTransId="{DD277F30-45ED-40D4-8B1C-A151526E2875}" sibTransId="{25EB82EE-111D-4AA2-A894-7B0050381C3C}"/>
    <dgm:cxn modelId="{AC7147E0-E0D3-4059-8D2E-931D60BC54C5}" type="presParOf" srcId="{9A79AD5C-5D08-4472-87A7-164C10154E7B}" destId="{E6737C69-12C3-41C3-8520-6EB2C287AFCC}" srcOrd="0" destOrd="0" presId="urn:microsoft.com/office/officeart/2005/8/layout/list1"/>
    <dgm:cxn modelId="{63767165-48D4-4A2A-ADBE-9633F8D5040C}" type="presParOf" srcId="{E6737C69-12C3-41C3-8520-6EB2C287AFCC}" destId="{D416B3BB-5467-4564-9B60-F4AB74E7A214}" srcOrd="0" destOrd="0" presId="urn:microsoft.com/office/officeart/2005/8/layout/list1"/>
    <dgm:cxn modelId="{FEA0039C-88FD-46EC-A506-4198C0BF0761}" type="presParOf" srcId="{E6737C69-12C3-41C3-8520-6EB2C287AFCC}" destId="{7E45871E-5919-49A1-AF81-5C299EC15584}" srcOrd="1" destOrd="0" presId="urn:microsoft.com/office/officeart/2005/8/layout/list1"/>
    <dgm:cxn modelId="{240CEF31-BE7A-45B6-A5AC-A2E0620EF520}" type="presParOf" srcId="{9A79AD5C-5D08-4472-87A7-164C10154E7B}" destId="{DAB15A2C-CFD0-4487-B9BA-7B929F1C394A}" srcOrd="1" destOrd="0" presId="urn:microsoft.com/office/officeart/2005/8/layout/list1"/>
    <dgm:cxn modelId="{90D8A804-A6A4-4091-86B7-5759CCB834ED}" type="presParOf" srcId="{9A79AD5C-5D08-4472-87A7-164C10154E7B}" destId="{5049BDCE-5989-4B00-89A9-95602FBA8D8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06512-933E-4053-8BEA-74795504BDC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9029703-0EAE-4A8A-A664-079002BAC5E8}">
      <dgm:prSet custT="1"/>
      <dgm:spPr/>
      <dgm:t>
        <a:bodyPr/>
        <a:lstStyle/>
        <a:p>
          <a:pPr rtl="0"/>
          <a:r>
            <a:rPr lang="nl-NL" sz="6000" b="1" dirty="0" smtClean="0">
              <a:solidFill>
                <a:srgbClr val="FF9933"/>
              </a:solidFill>
              <a:latin typeface="Rockwell" pitchFamily="18" charset="0"/>
            </a:rPr>
            <a:t>Techniek</a:t>
          </a:r>
          <a:endParaRPr lang="nl-NL" sz="6000" b="1" dirty="0">
            <a:solidFill>
              <a:srgbClr val="FF9933"/>
            </a:solidFill>
            <a:latin typeface="Rockwell" pitchFamily="18" charset="0"/>
          </a:endParaRPr>
        </a:p>
      </dgm:t>
    </dgm:pt>
    <dgm:pt modelId="{D0244340-2EA5-42F4-BF25-A8E8356E6E5B}" type="parTrans" cxnId="{1DAAB9D1-F68A-4399-989D-AC8F2A8D7EDC}">
      <dgm:prSet/>
      <dgm:spPr/>
      <dgm:t>
        <a:bodyPr/>
        <a:lstStyle/>
        <a:p>
          <a:endParaRPr lang="nl-NL"/>
        </a:p>
      </dgm:t>
    </dgm:pt>
    <dgm:pt modelId="{3D9189D3-713F-42B3-8EC3-15A15FE31704}" type="sibTrans" cxnId="{1DAAB9D1-F68A-4399-989D-AC8F2A8D7EDC}">
      <dgm:prSet/>
      <dgm:spPr/>
      <dgm:t>
        <a:bodyPr/>
        <a:lstStyle/>
        <a:p>
          <a:endParaRPr lang="nl-NL"/>
        </a:p>
      </dgm:t>
    </dgm:pt>
    <dgm:pt modelId="{39EC40D9-3EC4-43AB-BA17-776738D908DC}">
      <dgm:prSet custT="1"/>
      <dgm:spPr/>
      <dgm:t>
        <a:bodyPr/>
        <a:lstStyle/>
        <a:p>
          <a:r>
            <a:rPr lang="nl-NL" sz="4000" b="1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Wiskunde </a:t>
          </a:r>
          <a:r>
            <a:rPr lang="nl-NL" sz="1800" b="1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en</a:t>
          </a:r>
          <a:endParaRPr lang="nl-NL" sz="1800" b="1" dirty="0">
            <a:solidFill>
              <a:schemeClr val="accent3">
                <a:lumMod val="50000"/>
              </a:schemeClr>
            </a:solidFill>
            <a:latin typeface="Gill Sans MT" pitchFamily="34" charset="0"/>
          </a:endParaRPr>
        </a:p>
      </dgm:t>
    </dgm:pt>
    <dgm:pt modelId="{2C15A92A-8FE1-4A05-B474-642C2C4EAAD7}" type="parTrans" cxnId="{F019D71E-02A1-436E-A06E-A118ED8B42CA}">
      <dgm:prSet/>
      <dgm:spPr/>
      <dgm:t>
        <a:bodyPr/>
        <a:lstStyle/>
        <a:p>
          <a:endParaRPr lang="nl-NL"/>
        </a:p>
      </dgm:t>
    </dgm:pt>
    <dgm:pt modelId="{A34555ED-545E-4EFB-ABFF-A65F991EC84C}" type="sibTrans" cxnId="{F019D71E-02A1-436E-A06E-A118ED8B42CA}">
      <dgm:prSet/>
      <dgm:spPr/>
      <dgm:t>
        <a:bodyPr/>
        <a:lstStyle/>
        <a:p>
          <a:endParaRPr lang="nl-NL"/>
        </a:p>
      </dgm:t>
    </dgm:pt>
    <dgm:pt modelId="{AA38FF37-4445-46E4-87C0-5423DAEECC31}">
      <dgm:prSet custT="1"/>
      <dgm:spPr/>
      <dgm:t>
        <a:bodyPr/>
        <a:lstStyle/>
        <a:p>
          <a:r>
            <a:rPr lang="nl-NL" sz="4000" b="1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Natuur- en scheikunde 1</a:t>
          </a:r>
          <a:endParaRPr lang="nl-NL" sz="4000" b="1" dirty="0">
            <a:solidFill>
              <a:schemeClr val="accent3">
                <a:lumMod val="50000"/>
              </a:schemeClr>
            </a:solidFill>
            <a:latin typeface="Gill Sans MT" pitchFamily="34" charset="0"/>
          </a:endParaRPr>
        </a:p>
      </dgm:t>
    </dgm:pt>
    <dgm:pt modelId="{FE9C4E38-4E9A-4BBC-97C1-B6687E42254C}" type="parTrans" cxnId="{91533F4B-5B98-4725-B459-0299A561278A}">
      <dgm:prSet/>
      <dgm:spPr/>
      <dgm:t>
        <a:bodyPr/>
        <a:lstStyle/>
        <a:p>
          <a:endParaRPr lang="nl-NL"/>
        </a:p>
      </dgm:t>
    </dgm:pt>
    <dgm:pt modelId="{E5A74C99-6CE6-4C4D-8BE0-A61B2EDD6198}" type="sibTrans" cxnId="{91533F4B-5B98-4725-B459-0299A561278A}">
      <dgm:prSet/>
      <dgm:spPr/>
      <dgm:t>
        <a:bodyPr/>
        <a:lstStyle/>
        <a:p>
          <a:endParaRPr lang="nl-NL"/>
        </a:p>
      </dgm:t>
    </dgm:pt>
    <dgm:pt modelId="{9A79AD5C-5D08-4472-87A7-164C10154E7B}" type="pres">
      <dgm:prSet presAssocID="{90F06512-933E-4053-8BEA-74795504BD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FAA9216-0E58-491C-A511-FB1D14C9751A}" type="pres">
      <dgm:prSet presAssocID="{99029703-0EAE-4A8A-A664-079002BAC5E8}" presName="parentLin" presStyleCnt="0"/>
      <dgm:spPr/>
    </dgm:pt>
    <dgm:pt modelId="{F5233ACE-FB86-4CAC-9832-8084472BB81E}" type="pres">
      <dgm:prSet presAssocID="{99029703-0EAE-4A8A-A664-079002BAC5E8}" presName="parentLeftMargin" presStyleLbl="node1" presStyleIdx="0" presStyleCnt="1"/>
      <dgm:spPr/>
      <dgm:t>
        <a:bodyPr/>
        <a:lstStyle/>
        <a:p>
          <a:endParaRPr lang="nl-NL"/>
        </a:p>
      </dgm:t>
    </dgm:pt>
    <dgm:pt modelId="{98A3AF59-801C-4380-B77F-18EF662434D6}" type="pres">
      <dgm:prSet presAssocID="{99029703-0EAE-4A8A-A664-079002BAC5E8}" presName="parentText" presStyleLbl="node1" presStyleIdx="0" presStyleCnt="1" custScaleX="178262" custScaleY="89217" custLinFactNeighborX="-52372" custLinFactNeighborY="-2711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DA4ACD-F9A7-46FA-ADF2-92674DD0D825}" type="pres">
      <dgm:prSet presAssocID="{99029703-0EAE-4A8A-A664-079002BAC5E8}" presName="negativeSpace" presStyleCnt="0"/>
      <dgm:spPr/>
    </dgm:pt>
    <dgm:pt modelId="{DB9E10F5-439D-408E-831B-2512E785F0EB}" type="pres">
      <dgm:prSet presAssocID="{99029703-0EAE-4A8A-A664-079002BAC5E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6712B2D-E0CA-449B-A836-FEF12180125B}" type="presOf" srcId="{AA38FF37-4445-46E4-87C0-5423DAEECC31}" destId="{DB9E10F5-439D-408E-831B-2512E785F0EB}" srcOrd="0" destOrd="1" presId="urn:microsoft.com/office/officeart/2005/8/layout/list1"/>
    <dgm:cxn modelId="{F019D71E-02A1-436E-A06E-A118ED8B42CA}" srcId="{99029703-0EAE-4A8A-A664-079002BAC5E8}" destId="{39EC40D9-3EC4-43AB-BA17-776738D908DC}" srcOrd="0" destOrd="0" parTransId="{2C15A92A-8FE1-4A05-B474-642C2C4EAAD7}" sibTransId="{A34555ED-545E-4EFB-ABFF-A65F991EC84C}"/>
    <dgm:cxn modelId="{91533F4B-5B98-4725-B459-0299A561278A}" srcId="{99029703-0EAE-4A8A-A664-079002BAC5E8}" destId="{AA38FF37-4445-46E4-87C0-5423DAEECC31}" srcOrd="1" destOrd="0" parTransId="{FE9C4E38-4E9A-4BBC-97C1-B6687E42254C}" sibTransId="{E5A74C99-6CE6-4C4D-8BE0-A61B2EDD6198}"/>
    <dgm:cxn modelId="{D4951337-C808-477F-98C4-2CA8CF16A084}" type="presOf" srcId="{90F06512-933E-4053-8BEA-74795504BDCA}" destId="{9A79AD5C-5D08-4472-87A7-164C10154E7B}" srcOrd="0" destOrd="0" presId="urn:microsoft.com/office/officeart/2005/8/layout/list1"/>
    <dgm:cxn modelId="{1DAAB9D1-F68A-4399-989D-AC8F2A8D7EDC}" srcId="{90F06512-933E-4053-8BEA-74795504BDCA}" destId="{99029703-0EAE-4A8A-A664-079002BAC5E8}" srcOrd="0" destOrd="0" parTransId="{D0244340-2EA5-42F4-BF25-A8E8356E6E5B}" sibTransId="{3D9189D3-713F-42B3-8EC3-15A15FE31704}"/>
    <dgm:cxn modelId="{A6EF2EF0-FF16-4745-AB34-5A431AC5FC55}" type="presOf" srcId="{99029703-0EAE-4A8A-A664-079002BAC5E8}" destId="{F5233ACE-FB86-4CAC-9832-8084472BB81E}" srcOrd="0" destOrd="0" presId="urn:microsoft.com/office/officeart/2005/8/layout/list1"/>
    <dgm:cxn modelId="{9C5E8CF5-C255-414A-A059-E6F01E812A9D}" type="presOf" srcId="{99029703-0EAE-4A8A-A664-079002BAC5E8}" destId="{98A3AF59-801C-4380-B77F-18EF662434D6}" srcOrd="1" destOrd="0" presId="urn:microsoft.com/office/officeart/2005/8/layout/list1"/>
    <dgm:cxn modelId="{3FF4453B-CC09-450D-AD69-65CACAFE1B26}" type="presOf" srcId="{39EC40D9-3EC4-43AB-BA17-776738D908DC}" destId="{DB9E10F5-439D-408E-831B-2512E785F0EB}" srcOrd="0" destOrd="0" presId="urn:microsoft.com/office/officeart/2005/8/layout/list1"/>
    <dgm:cxn modelId="{D6F467E3-7DCF-449F-B105-5EF26564E183}" type="presParOf" srcId="{9A79AD5C-5D08-4472-87A7-164C10154E7B}" destId="{DFAA9216-0E58-491C-A511-FB1D14C9751A}" srcOrd="0" destOrd="0" presId="urn:microsoft.com/office/officeart/2005/8/layout/list1"/>
    <dgm:cxn modelId="{529A4C27-13C9-4274-BACA-38CF6488C971}" type="presParOf" srcId="{DFAA9216-0E58-491C-A511-FB1D14C9751A}" destId="{F5233ACE-FB86-4CAC-9832-8084472BB81E}" srcOrd="0" destOrd="0" presId="urn:microsoft.com/office/officeart/2005/8/layout/list1"/>
    <dgm:cxn modelId="{5BEFAEEE-296F-452F-A359-F1982B645DD7}" type="presParOf" srcId="{DFAA9216-0E58-491C-A511-FB1D14C9751A}" destId="{98A3AF59-801C-4380-B77F-18EF662434D6}" srcOrd="1" destOrd="0" presId="urn:microsoft.com/office/officeart/2005/8/layout/list1"/>
    <dgm:cxn modelId="{246D06D9-0CC8-4D63-BFA8-4CC2DDE260A6}" type="presParOf" srcId="{9A79AD5C-5D08-4472-87A7-164C10154E7B}" destId="{3EDA4ACD-F9A7-46FA-ADF2-92674DD0D825}" srcOrd="1" destOrd="0" presId="urn:microsoft.com/office/officeart/2005/8/layout/list1"/>
    <dgm:cxn modelId="{07EA624C-61D8-4F9B-9C19-C7E15E294276}" type="presParOf" srcId="{9A79AD5C-5D08-4472-87A7-164C10154E7B}" destId="{DB9E10F5-439D-408E-831B-2512E785F0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BB447-E8B5-4DB6-8CB8-3415F744FA07}">
      <dsp:nvSpPr>
        <dsp:cNvPr id="0" name=""/>
        <dsp:cNvSpPr/>
      </dsp:nvSpPr>
      <dsp:spPr>
        <a:xfrm>
          <a:off x="0" y="864100"/>
          <a:ext cx="7848872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1353820" rIns="60916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b="1" kern="1200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Economie +</a:t>
          </a:r>
          <a:endParaRPr lang="nl-NL" sz="4000" b="1" kern="1200" dirty="0">
            <a:solidFill>
              <a:schemeClr val="accent3">
                <a:lumMod val="50000"/>
              </a:schemeClr>
            </a:solidFill>
            <a:latin typeface="Gill Sans MT" pitchFamily="34" charset="0"/>
          </a:endParaRP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b="0" kern="1200" dirty="0" smtClean="0">
              <a:latin typeface="Gill Sans MT" pitchFamily="34" charset="0"/>
            </a:rPr>
            <a:t>Wiskunde </a:t>
          </a:r>
          <a:r>
            <a:rPr lang="nl-NL" sz="1800" b="0" kern="1200" dirty="0" smtClean="0">
              <a:latin typeface="Gill Sans MT" pitchFamily="34" charset="0"/>
            </a:rPr>
            <a:t>en / of</a:t>
          </a:r>
          <a:endParaRPr lang="nl-NL" sz="1800" b="0" kern="1200" dirty="0">
            <a:latin typeface="Gill Sans MT" pitchFamily="34" charset="0"/>
          </a:endParaRP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b="0" kern="1200" dirty="0" smtClean="0">
              <a:latin typeface="Gill Sans MT" pitchFamily="34" charset="0"/>
            </a:rPr>
            <a:t>Frans </a:t>
          </a:r>
          <a:r>
            <a:rPr lang="nl-NL" sz="1800" b="0" kern="1200" dirty="0" smtClean="0">
              <a:latin typeface="Gill Sans MT" pitchFamily="34" charset="0"/>
            </a:rPr>
            <a:t>en / of</a:t>
          </a:r>
          <a:endParaRPr lang="nl-NL" sz="1800" b="0" kern="1200" dirty="0">
            <a:latin typeface="Gill Sans MT" pitchFamily="34" charset="0"/>
          </a:endParaRP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b="0" kern="1200" dirty="0" smtClean="0">
              <a:latin typeface="Gill Sans MT" pitchFamily="34" charset="0"/>
            </a:rPr>
            <a:t>Duits</a:t>
          </a:r>
          <a:endParaRPr lang="nl-NL" sz="1800" b="0" kern="1200" dirty="0">
            <a:latin typeface="Gill Sans MT" pitchFamily="34" charset="0"/>
          </a:endParaRPr>
        </a:p>
      </dsp:txBody>
      <dsp:txXfrm>
        <a:off x="0" y="864100"/>
        <a:ext cx="7848872" cy="4095000"/>
      </dsp:txXfrm>
    </dsp:sp>
    <dsp:sp modelId="{E2C949BF-829E-46AE-9B57-72BB128CB925}">
      <dsp:nvSpPr>
        <dsp:cNvPr id="0" name=""/>
        <dsp:cNvSpPr/>
      </dsp:nvSpPr>
      <dsp:spPr>
        <a:xfrm>
          <a:off x="392443" y="48370"/>
          <a:ext cx="6970394" cy="1808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000" b="1" kern="1200" dirty="0" smtClean="0">
              <a:solidFill>
                <a:srgbClr val="FF9933"/>
              </a:solidFill>
              <a:latin typeface="Rockwell" pitchFamily="18" charset="0"/>
            </a:rPr>
            <a:t>Economie</a:t>
          </a:r>
          <a:endParaRPr lang="nl-NL" sz="6000" b="1" kern="1200" dirty="0">
            <a:solidFill>
              <a:srgbClr val="FF9933"/>
            </a:solidFill>
            <a:latin typeface="Rockwell" pitchFamily="18" charset="0"/>
          </a:endParaRPr>
        </a:p>
      </dsp:txBody>
      <dsp:txXfrm>
        <a:off x="480713" y="136640"/>
        <a:ext cx="6793854" cy="163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9BDCE-5989-4B00-89A9-95602FBA8D8D}">
      <dsp:nvSpPr>
        <dsp:cNvPr id="0" name=""/>
        <dsp:cNvSpPr/>
      </dsp:nvSpPr>
      <dsp:spPr>
        <a:xfrm>
          <a:off x="0" y="1259565"/>
          <a:ext cx="7848872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1041400" rIns="60916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b="1" kern="1200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Biologie +</a:t>
          </a:r>
          <a:endParaRPr lang="nl-NL" sz="4000" b="1" kern="1200" dirty="0">
            <a:solidFill>
              <a:schemeClr val="accent3">
                <a:lumMod val="50000"/>
              </a:schemeClr>
            </a:solidFill>
            <a:latin typeface="Gill Sans MT" pitchFamily="34" charset="0"/>
          </a:endParaRP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kern="1200" dirty="0" smtClean="0">
              <a:latin typeface="Gill Sans MT" pitchFamily="34" charset="0"/>
            </a:rPr>
            <a:t>Wiskunde </a:t>
          </a:r>
          <a:r>
            <a:rPr lang="nl-NL" sz="1800" kern="1200" dirty="0" smtClean="0">
              <a:latin typeface="Gill Sans MT" pitchFamily="34" charset="0"/>
            </a:rPr>
            <a:t>en / of</a:t>
          </a:r>
          <a:endParaRPr lang="nl-NL" sz="1800" kern="1200" dirty="0">
            <a:latin typeface="Gill Sans MT" pitchFamily="34" charset="0"/>
          </a:endParaRP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kern="1200" dirty="0" smtClean="0">
              <a:latin typeface="Gill Sans MT" pitchFamily="34" charset="0"/>
            </a:rPr>
            <a:t>Geschiedenis </a:t>
          </a:r>
          <a:r>
            <a:rPr lang="nl-NL" sz="1800" kern="1200" dirty="0" smtClean="0">
              <a:latin typeface="Gill Sans MT" pitchFamily="34" charset="0"/>
            </a:rPr>
            <a:t>en / of </a:t>
          </a:r>
          <a:endParaRPr lang="nl-NL" sz="1800" kern="1200" dirty="0">
            <a:latin typeface="Gill Sans MT" pitchFamily="34" charset="0"/>
          </a:endParaRP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kern="1200" dirty="0" smtClean="0">
              <a:latin typeface="Gill Sans MT" pitchFamily="34" charset="0"/>
            </a:rPr>
            <a:t>Aardrijkskunde</a:t>
          </a:r>
          <a:endParaRPr lang="nl-NL" sz="1800" kern="1200" dirty="0">
            <a:latin typeface="Gill Sans MT" pitchFamily="34" charset="0"/>
          </a:endParaRPr>
        </a:p>
      </dsp:txBody>
      <dsp:txXfrm>
        <a:off x="0" y="1259565"/>
        <a:ext cx="7848872" cy="3780000"/>
      </dsp:txXfrm>
    </dsp:sp>
    <dsp:sp modelId="{7E45871E-5919-49A1-AF81-5C299EC15584}">
      <dsp:nvSpPr>
        <dsp:cNvPr id="0" name=""/>
        <dsp:cNvSpPr/>
      </dsp:nvSpPr>
      <dsp:spPr>
        <a:xfrm>
          <a:off x="392443" y="994"/>
          <a:ext cx="7258401" cy="1996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000" b="1" kern="1200" dirty="0" smtClean="0">
              <a:solidFill>
                <a:srgbClr val="FF9933"/>
              </a:solidFill>
              <a:latin typeface="Rockwell" pitchFamily="18" charset="0"/>
            </a:rPr>
            <a:t>Zorg en Welzijn</a:t>
          </a:r>
          <a:endParaRPr lang="nl-NL" sz="6000" b="1" kern="1200" dirty="0">
            <a:solidFill>
              <a:srgbClr val="FF9933"/>
            </a:solidFill>
            <a:latin typeface="Rockwell" pitchFamily="18" charset="0"/>
          </a:endParaRPr>
        </a:p>
      </dsp:txBody>
      <dsp:txXfrm>
        <a:off x="489908" y="98459"/>
        <a:ext cx="7063471" cy="1801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E10F5-439D-408E-831B-2512E785F0EB}">
      <dsp:nvSpPr>
        <dsp:cNvPr id="0" name=""/>
        <dsp:cNvSpPr/>
      </dsp:nvSpPr>
      <dsp:spPr>
        <a:xfrm>
          <a:off x="0" y="1488871"/>
          <a:ext cx="7848872" cy="2815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1353820" rIns="60916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b="1" kern="1200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Wiskunde </a:t>
          </a:r>
          <a:r>
            <a:rPr lang="nl-NL" sz="1800" b="1" kern="1200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en</a:t>
          </a:r>
          <a:endParaRPr lang="nl-NL" sz="1800" b="1" kern="1200" dirty="0">
            <a:solidFill>
              <a:schemeClr val="accent3">
                <a:lumMod val="50000"/>
              </a:schemeClr>
            </a:solidFill>
            <a:latin typeface="Gill Sans MT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b="1" kern="1200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</a:rPr>
            <a:t>Natuur- en scheikunde 1</a:t>
          </a:r>
          <a:endParaRPr lang="nl-NL" sz="4000" b="1" kern="1200" dirty="0">
            <a:solidFill>
              <a:schemeClr val="accent3">
                <a:lumMod val="50000"/>
              </a:schemeClr>
            </a:solidFill>
            <a:latin typeface="Gill Sans MT" pitchFamily="34" charset="0"/>
          </a:endParaRPr>
        </a:p>
      </dsp:txBody>
      <dsp:txXfrm>
        <a:off x="0" y="1488871"/>
        <a:ext cx="7848872" cy="2815312"/>
      </dsp:txXfrm>
    </dsp:sp>
    <dsp:sp modelId="{98A3AF59-801C-4380-B77F-18EF662434D6}">
      <dsp:nvSpPr>
        <dsp:cNvPr id="0" name=""/>
        <dsp:cNvSpPr/>
      </dsp:nvSpPr>
      <dsp:spPr>
        <a:xfrm>
          <a:off x="144017" y="216016"/>
          <a:ext cx="7546422" cy="17118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000" b="1" kern="1200" dirty="0" smtClean="0">
              <a:solidFill>
                <a:srgbClr val="FF9933"/>
              </a:solidFill>
              <a:latin typeface="Rockwell" pitchFamily="18" charset="0"/>
            </a:rPr>
            <a:t>Techniek</a:t>
          </a:r>
          <a:endParaRPr lang="nl-NL" sz="6000" b="1" kern="1200" dirty="0">
            <a:solidFill>
              <a:srgbClr val="FF9933"/>
            </a:solidFill>
            <a:latin typeface="Rockwell" pitchFamily="18" charset="0"/>
          </a:endParaRPr>
        </a:p>
      </dsp:txBody>
      <dsp:txXfrm>
        <a:off x="227585" y="299584"/>
        <a:ext cx="7379286" cy="1544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A37A3-7B1B-48BD-9CDC-AFF8C99D2F8A}" type="datetimeFigureOut">
              <a:rPr lang="nl-NL" smtClean="0"/>
              <a:t>6-3-2019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B8E3-F8EA-4811-BE05-D165F3C50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62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5ADE1-37A0-409D-A296-5B679779B319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043CE-80B3-4CB0-AF05-B1CFFDC7CF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3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7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7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7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71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7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35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9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45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46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7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66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66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66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706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043CE-80B3-4CB0-AF05-B1CFFDC7CF72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7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FD9E69-02CB-48F1-B9F5-A57CDBDD470A}" type="datetimeFigureOut">
              <a:rPr lang="nl-NL" smtClean="0"/>
              <a:pPr/>
              <a:t>6-3-2019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1E6C68-8A5E-4BB9-8AD9-DF2B59700C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4" y="5733256"/>
            <a:ext cx="2051720" cy="828551"/>
          </a:xfrm>
          <a:prstGeom prst="rect">
            <a:avLst/>
          </a:prstGeom>
        </p:spPr>
      </p:pic>
      <p:sp>
        <p:nvSpPr>
          <p:cNvPr id="6" name="Afgeronde rechthoek 5"/>
          <p:cNvSpPr/>
          <p:nvPr/>
        </p:nvSpPr>
        <p:spPr>
          <a:xfrm>
            <a:off x="395536" y="404664"/>
            <a:ext cx="8208912" cy="32403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 rot="20784524">
            <a:off x="2360130" y="3806760"/>
            <a:ext cx="5518049" cy="830997"/>
          </a:xfrm>
          <a:prstGeom prst="rect">
            <a:avLst/>
          </a:prstGeom>
          <a:solidFill>
            <a:srgbClr val="00B0F0"/>
          </a:solidFill>
          <a:effectLst>
            <a:outerShdw blurRad="152400" dist="2794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Deze presentatie is vanaf morgen </a:t>
            </a:r>
          </a:p>
          <a:p>
            <a:r>
              <a:rPr lang="nl-N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terug te vinden op onze website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5576" y="1052736"/>
            <a:ext cx="7272808" cy="1552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4800" b="1" cap="none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Vakkenpakketkeuze klas 3 </a:t>
            </a:r>
            <a:r>
              <a:rPr lang="nl-NL" sz="4800" b="1" cap="none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klas 4</a:t>
            </a:r>
            <a:endParaRPr lang="nl-NL" sz="4800" b="1" cap="none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724128" y="5917555"/>
            <a:ext cx="262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/>
              <a:t>Dhr. M. Rijnders</a:t>
            </a:r>
            <a:endParaRPr lang="nl-NL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47665" y="548680"/>
            <a:ext cx="5678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Rockwell" pitchFamily="18" charset="0"/>
              </a:rPr>
              <a:t>www.kiesmbo.nl</a:t>
            </a:r>
            <a:endParaRPr lang="nl-NL" sz="4400" b="1" dirty="0">
              <a:latin typeface="Rockwell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79873" y="551723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Rockwell" pitchFamily="18" charset="0"/>
              </a:rPr>
              <a:t>www.beroepenkrant.nl</a:t>
            </a:r>
            <a:endParaRPr lang="nl-NL" sz="4400" b="1" dirty="0">
              <a:latin typeface="Rockwell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43607" y="2722421"/>
            <a:ext cx="712879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4400" b="1" dirty="0" smtClean="0">
                <a:latin typeface="Rockwell" pitchFamily="18" charset="0"/>
              </a:rPr>
              <a:t>www.nationaleberoepengids.nl</a:t>
            </a:r>
            <a:endParaRPr lang="nl-NL" sz="4400" b="1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62341" t="7307" r="12312"/>
          <a:stretch/>
        </p:blipFill>
        <p:spPr>
          <a:xfrm>
            <a:off x="1259632" y="116632"/>
            <a:ext cx="6264696" cy="644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5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59936" t="13629" r="17414" b="13271"/>
          <a:stretch/>
        </p:blipFill>
        <p:spPr>
          <a:xfrm>
            <a:off x="683568" y="260648"/>
            <a:ext cx="6984776" cy="634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5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79512" y="116632"/>
            <a:ext cx="67687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Overlegfase</a:t>
            </a:r>
            <a:endParaRPr lang="nl-NL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15616" y="1340768"/>
            <a:ext cx="633670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Rockwell" pitchFamily="18" charset="0"/>
              </a:rPr>
              <a:t>Voorlopige keuze thuis</a:t>
            </a:r>
            <a:endParaRPr lang="nl-NL" sz="3600" dirty="0">
              <a:latin typeface="Rockwell" pitchFamily="18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619672" y="2578829"/>
            <a:ext cx="612068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Rockwell" pitchFamily="18" charset="0"/>
              </a:rPr>
              <a:t>Studie- of beroepentest?</a:t>
            </a:r>
            <a:endParaRPr lang="nl-NL" sz="3600" dirty="0">
              <a:latin typeface="Rockwell" pitchFamily="18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83568" y="3789040"/>
            <a:ext cx="741682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Rockwell" pitchFamily="18" charset="0"/>
              </a:rPr>
              <a:t>Gesprek met mentor of decaan?</a:t>
            </a:r>
            <a:endParaRPr lang="nl-NL" sz="3600" dirty="0">
              <a:latin typeface="Rockwell" pitchFamily="18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907704" y="5157192"/>
            <a:ext cx="417646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Rockwell" pitchFamily="18" charset="0"/>
              </a:rPr>
              <a:t>Definitieve keuze</a:t>
            </a:r>
            <a:endParaRPr lang="nl-NL" sz="2400" b="1" dirty="0">
              <a:latin typeface="Rockwell" pitchFamily="18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rot="19621044">
            <a:off x="5613856" y="5374057"/>
            <a:ext cx="1929054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19 april !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4994" r="25168" b="42972"/>
          <a:stretch/>
        </p:blipFill>
        <p:spPr bwMode="auto">
          <a:xfrm>
            <a:off x="467544" y="404664"/>
            <a:ext cx="813676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met pijl 2"/>
          <p:cNvCxnSpPr/>
          <p:nvPr/>
        </p:nvCxnSpPr>
        <p:spPr>
          <a:xfrm flipH="1" flipV="1">
            <a:off x="5508104" y="4221088"/>
            <a:ext cx="7200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5292080" y="5589240"/>
            <a:ext cx="3312231" cy="923330"/>
          </a:xfrm>
          <a:prstGeom prst="rect">
            <a:avLst/>
          </a:prstGeom>
          <a:solidFill>
            <a:srgbClr val="FFFF00">
              <a:alpha val="18000"/>
            </a:srgbClr>
          </a:solidFill>
          <a:effectLst>
            <a:outerShdw blurRad="50800" dist="622300" dir="2700000" algn="tl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 smtClean="0"/>
              <a:t>Nadat het keuzeformulier is ingevuld kan het opgeslagen en, via downloads, geprint 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9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1574" r="32875" b="6729"/>
          <a:stretch/>
        </p:blipFill>
        <p:spPr bwMode="auto">
          <a:xfrm>
            <a:off x="3383868" y="116632"/>
            <a:ext cx="4752528" cy="66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3409601" y="4621778"/>
            <a:ext cx="1224136" cy="1687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6084168" y="4621778"/>
            <a:ext cx="2052228" cy="175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887543" y="4437112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    Leerling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164288" y="4437112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       Ouder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51520" y="404664"/>
            <a:ext cx="2520280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Gemeenschappelijk deel</a:t>
            </a:r>
          </a:p>
          <a:p>
            <a:pPr marL="342900" indent="-342900">
              <a:buAutoNum type="arabicPlain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Nederlands</a:t>
            </a:r>
          </a:p>
          <a:p>
            <a:pPr marL="342900" indent="-342900">
              <a:buAutoNum type="arabicPlain" startAt="2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Engels</a:t>
            </a:r>
          </a:p>
          <a:p>
            <a:r>
              <a:rPr lang="nl-NL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Profieldeel</a:t>
            </a:r>
          </a:p>
          <a:p>
            <a:pPr marL="342900" indent="-342900">
              <a:buAutoNum type="arabicPlain" startAt="3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Wiskunde</a:t>
            </a:r>
          </a:p>
          <a:p>
            <a:pPr marL="342900" indent="-342900">
              <a:buAutoNum type="arabicPlain" startAt="3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NaSk1</a:t>
            </a:r>
          </a:p>
          <a:p>
            <a:r>
              <a:rPr lang="nl-NL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Keuzevakken</a:t>
            </a:r>
          </a:p>
          <a:p>
            <a:pPr marL="342900" indent="-342900">
              <a:buAutoNum type="arabicPlain" startAt="5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Economie </a:t>
            </a:r>
          </a:p>
          <a:p>
            <a:pPr marL="342900" indent="-342900">
              <a:buAutoNum type="arabicPlain" startAt="5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Biologie</a:t>
            </a:r>
          </a:p>
          <a:p>
            <a:r>
              <a:rPr lang="nl-NL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Ambitie</a:t>
            </a:r>
          </a:p>
          <a:p>
            <a:pPr marL="342900" indent="-342900">
              <a:buAutoNum type="arabicPlain" startAt="7"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Tekenen</a:t>
            </a:r>
          </a:p>
          <a:p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 rot="19383621">
            <a:off x="1729109" y="2298807"/>
            <a:ext cx="14401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 smtClean="0"/>
              <a:t>bijvoorbeeld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 rot="873419">
            <a:off x="6212981" y="1722874"/>
            <a:ext cx="2520280" cy="92333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>
                    <a:lumMod val="95000"/>
                  </a:schemeClr>
                </a:solidFill>
              </a:rPr>
              <a:t>LET OP !</a:t>
            </a:r>
          </a:p>
          <a:p>
            <a:pPr algn="ctr"/>
            <a:r>
              <a:rPr lang="nl-NL" dirty="0" smtClean="0">
                <a:solidFill>
                  <a:schemeClr val="bg1">
                    <a:lumMod val="95000"/>
                  </a:schemeClr>
                </a:solidFill>
              </a:rPr>
              <a:t>Maximaal 1 kunstvak binnen de 6!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02" y="980728"/>
            <a:ext cx="3495824" cy="3495824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 rot="20919042">
            <a:off x="896745" y="2456027"/>
            <a:ext cx="4824536" cy="769441"/>
          </a:xfrm>
          <a:prstGeom prst="rect">
            <a:avLst/>
          </a:prstGeom>
          <a:noFill/>
          <a:effectLst>
            <a:outerShdw blurRad="254000" dist="673100" dir="2280000" algn="ctr" rotWithShape="0">
              <a:srgbClr val="000000">
                <a:alpha val="43137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Definitieve keuze</a:t>
            </a:r>
            <a:endParaRPr lang="nl-NL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180158" y="76470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Het keuzeformulier moet ondertekend zijn door </a:t>
            </a:r>
          </a:p>
          <a:p>
            <a:pPr algn="ctr"/>
            <a:r>
              <a:rPr lang="nl-NL" dirty="0" smtClean="0"/>
              <a:t>ouder(s)/verzorger(s) </a:t>
            </a:r>
          </a:p>
          <a:p>
            <a:pPr algn="ctr"/>
            <a:r>
              <a:rPr lang="nl-NL" dirty="0" smtClean="0"/>
              <a:t>en ingeleverd zijn voor 19 april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619672" y="4509120"/>
            <a:ext cx="5465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Het vakkenpakket wordt op 19 april vastgelegd.</a:t>
            </a:r>
          </a:p>
          <a:p>
            <a:pPr algn="ctr"/>
            <a:r>
              <a:rPr lang="nl-NL" dirty="0" smtClean="0"/>
              <a:t>Na deze datum is wijzigen niet meer mogelijk.</a:t>
            </a:r>
          </a:p>
          <a:p>
            <a:pPr algn="ctr"/>
            <a:r>
              <a:rPr lang="nl-NL" dirty="0" smtClean="0"/>
              <a:t>Dit heeft alles te maken met de zgn. formatie.</a:t>
            </a:r>
          </a:p>
          <a:p>
            <a:pPr algn="ctr"/>
            <a:r>
              <a:rPr lang="nl-NL" dirty="0" smtClean="0"/>
              <a:t>De keuzes van de leerlingen bepalen de </a:t>
            </a:r>
            <a:r>
              <a:rPr lang="nl-NL" dirty="0"/>
              <a:t>urenverdeling</a:t>
            </a:r>
            <a:r>
              <a:rPr lang="nl-NL" dirty="0" smtClean="0"/>
              <a:t> voor de vakken en daarmee de inzetbaarheid van de docenten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313" y="0"/>
            <a:ext cx="11170626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47664" y="476672"/>
            <a:ext cx="53285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Bij de start van het nieuwe schooljaar worden vakkenpakketten niet meer gewijzigd.</a:t>
            </a:r>
          </a:p>
          <a:p>
            <a:pPr algn="ctr"/>
            <a:r>
              <a:rPr lang="nl-NL" dirty="0" smtClean="0"/>
              <a:t>Dit heeft alles te maken met groepsgrootte en boekenpakketten.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3608" y="69269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de mentor: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53940" t="9287" r="4624" b="4346"/>
          <a:stretch/>
        </p:blipFill>
        <p:spPr>
          <a:xfrm>
            <a:off x="1691680" y="1412776"/>
            <a:ext cx="6048672" cy="354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34" y="648144"/>
            <a:ext cx="1201316" cy="120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5118" r="1910" b="4469"/>
          <a:stretch/>
        </p:blipFill>
        <p:spPr>
          <a:xfrm rot="6364746">
            <a:off x="5017509" y="3318074"/>
            <a:ext cx="361398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5118" r="1910" b="4469"/>
          <a:stretch/>
        </p:blipFill>
        <p:spPr>
          <a:xfrm rot="5801951">
            <a:off x="4496623" y="3174415"/>
            <a:ext cx="361398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83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37109"/>
          <a:stretch/>
        </p:blipFill>
        <p:spPr>
          <a:xfrm rot="5400000">
            <a:off x="1294216" y="-926064"/>
            <a:ext cx="6408712" cy="863812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79512" y="26064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>
                <a:solidFill>
                  <a:schemeClr val="bg1"/>
                </a:solidFill>
                <a:latin typeface="Gill Sans MT" pitchFamily="34" charset="0"/>
              </a:rPr>
              <a:t>Eerst  oriënteren …</a:t>
            </a:r>
          </a:p>
          <a:p>
            <a:r>
              <a:rPr lang="nl-NL" sz="6000" dirty="0" smtClean="0">
                <a:solidFill>
                  <a:schemeClr val="bg1"/>
                </a:solidFill>
                <a:latin typeface="Gill Sans MT" pitchFamily="34" charset="0"/>
              </a:rPr>
              <a:t>dan kiezen.</a:t>
            </a:r>
            <a:endParaRPr lang="nl-NL" sz="60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99592" y="2924944"/>
            <a:ext cx="24985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smtClean="0">
                <a:solidFill>
                  <a:schemeClr val="bg1">
                    <a:lumMod val="85000"/>
                  </a:schemeClr>
                </a:solidFill>
                <a:latin typeface="Rockwell" pitchFamily="18" charset="0"/>
              </a:rPr>
              <a:t>LOB</a:t>
            </a:r>
          </a:p>
          <a:p>
            <a:pPr algn="ctr"/>
            <a:r>
              <a:rPr lang="nl-N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QOMPAS</a:t>
            </a:r>
            <a:endParaRPr lang="nl-NL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75756" y="474985"/>
            <a:ext cx="42484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naar het eindexamen</a:t>
            </a:r>
            <a:endParaRPr lang="nl-N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27584" y="14847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Maatschappijleer is een examenvak en telt mee in de slaag – zak regeling. Maatschappijleer wordt niet als </a:t>
            </a:r>
          </a:p>
          <a:p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C.E. vak afgenomen maar al afgesloten in klas 3. Het cijfer gaat mee naar klas 4.</a:t>
            </a:r>
            <a:endParaRPr 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27584" y="328498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CKV (Culturele Kunstzinnige Vorming) moet naar behoren zijn voldaan (minimaal Voldoende) en wordt eveneens afgesloten in klas 3. </a:t>
            </a:r>
            <a:endParaRPr 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55576" y="471585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overgangscijfers uit klas 3 tellen mee als eerste S.E. Zorg dat je dus zo hoog mogelijk eindigt in klas 3 voor de vakken die je meeneemt naar het examenjaar.</a:t>
            </a:r>
            <a:endParaRPr 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25986"/>
            <a:ext cx="2952328" cy="201295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2147950" cy="8674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sz="4400" dirty="0" smtClean="0">
                <a:solidFill>
                  <a:srgbClr val="FF9900"/>
                </a:solidFill>
                <a:latin typeface="Rockwell" pitchFamily="18" charset="0"/>
              </a:rPr>
              <a:t>7</a:t>
            </a:r>
            <a:r>
              <a:rPr lang="nl-NL" sz="4400" baseline="30000" dirty="0" smtClean="0">
                <a:solidFill>
                  <a:srgbClr val="FF9900"/>
                </a:solidFill>
                <a:latin typeface="Rockwell" pitchFamily="18" charset="0"/>
              </a:rPr>
              <a:t>e</a:t>
            </a:r>
            <a:r>
              <a:rPr lang="nl-NL" sz="4400" dirty="0" smtClean="0">
                <a:solidFill>
                  <a:srgbClr val="FF9900"/>
                </a:solidFill>
                <a:latin typeface="Rockwell" pitchFamily="18" charset="0"/>
              </a:rPr>
              <a:t> vak</a:t>
            </a:r>
            <a:endParaRPr lang="nl-NL" sz="4400" dirty="0">
              <a:solidFill>
                <a:srgbClr val="FF9900"/>
              </a:solidFill>
              <a:latin typeface="Rockwell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43608" y="1772816"/>
            <a:ext cx="6912768" cy="923330"/>
          </a:xfrm>
          <a:prstGeom prst="rect">
            <a:avLst/>
          </a:prstGeom>
          <a:solidFill>
            <a:schemeClr val="bg1"/>
          </a:solidFill>
          <a:effectLst>
            <a:outerShdw blurRad="165100" dist="330200" dir="20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 smtClean="0"/>
              <a:t>Kies een 7</a:t>
            </a:r>
            <a:r>
              <a:rPr lang="nl-NL" baseline="30000" dirty="0" smtClean="0"/>
              <a:t>e</a:t>
            </a:r>
            <a:r>
              <a:rPr lang="nl-NL" dirty="0" smtClean="0"/>
              <a:t> vak uit ambitie.</a:t>
            </a:r>
          </a:p>
          <a:p>
            <a:r>
              <a:rPr lang="nl-NL" dirty="0" smtClean="0"/>
              <a:t>Niet alleen worden je kansen voor Mbo of andere vervolgopleidingen vergroot maar ook is je kans op slagen groter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043608" y="3573016"/>
            <a:ext cx="6912768" cy="646331"/>
          </a:xfrm>
          <a:prstGeom prst="rect">
            <a:avLst/>
          </a:prstGeom>
          <a:solidFill>
            <a:schemeClr val="bg1"/>
          </a:solidFill>
          <a:effectLst>
            <a:outerShdw blurRad="228600" dist="457200" dir="25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 smtClean="0"/>
              <a:t>Voor een 7</a:t>
            </a:r>
            <a:r>
              <a:rPr lang="nl-NL" baseline="30000" dirty="0" smtClean="0"/>
              <a:t>e</a:t>
            </a:r>
            <a:r>
              <a:rPr lang="nl-NL" dirty="0" smtClean="0"/>
              <a:t> vak is een motivering een vereiste als ook een financiële - en inspanningsverplichting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3203848" y="4911551"/>
            <a:ext cx="3528392" cy="369332"/>
          </a:xfrm>
          <a:prstGeom prst="rect">
            <a:avLst/>
          </a:prstGeom>
          <a:solidFill>
            <a:srgbClr val="FFFF00"/>
          </a:solidFill>
          <a:effectLst>
            <a:outerShdw blurRad="50800" dist="393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 smtClean="0"/>
              <a:t>€ 100 – positieve eindlijst = € 50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5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51520" y="253097"/>
            <a:ext cx="19792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MBO</a:t>
            </a:r>
            <a:endParaRPr lang="nl-NL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4905110"/>
              </p:ext>
            </p:extLst>
          </p:nvPr>
        </p:nvGraphicFramePr>
        <p:xfrm>
          <a:off x="683568" y="1340768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47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51520" y="253097"/>
            <a:ext cx="19792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0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MBO</a:t>
            </a:r>
            <a:endParaRPr lang="nl-NL" sz="60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7005656"/>
              </p:ext>
            </p:extLst>
          </p:nvPr>
        </p:nvGraphicFramePr>
        <p:xfrm>
          <a:off x="683568" y="1340768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51520" y="253097"/>
            <a:ext cx="19792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0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MBO</a:t>
            </a:r>
            <a:endParaRPr lang="nl-NL" sz="6000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6224031"/>
              </p:ext>
            </p:extLst>
          </p:nvPr>
        </p:nvGraphicFramePr>
        <p:xfrm>
          <a:off x="683568" y="1340768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87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79512" y="332656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Capaciteiten voor de Havo?</a:t>
            </a:r>
            <a:endParaRPr lang="nl-NL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3528" y="1196752"/>
            <a:ext cx="4032448" cy="43396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>
                <a:latin typeface="Gill Sans MT" pitchFamily="34" charset="0"/>
              </a:rPr>
              <a:t>Cultuur en Maatschappij:</a:t>
            </a:r>
          </a:p>
          <a:p>
            <a:endParaRPr lang="nl-NL" sz="2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  <a:latin typeface="Gill Sans MT" pitchFamily="34" charset="0"/>
              </a:rPr>
              <a:t> een tweede moderne   </a:t>
            </a:r>
            <a:br>
              <a:rPr lang="nl-NL" sz="2400" dirty="0" smtClean="0">
                <a:solidFill>
                  <a:schemeClr val="tx1"/>
                </a:solidFill>
                <a:latin typeface="Gill Sans MT" pitchFamily="34" charset="0"/>
              </a:rPr>
            </a:br>
            <a:r>
              <a:rPr lang="nl-NL" sz="2400" dirty="0" smtClean="0">
                <a:solidFill>
                  <a:schemeClr val="tx1"/>
                </a:solidFill>
                <a:latin typeface="Gill Sans MT" pitchFamily="34" charset="0"/>
              </a:rPr>
              <a:t>  vreemde taal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  <a:latin typeface="Gill Sans MT" pitchFamily="34" charset="0"/>
              </a:rPr>
              <a:t> Geschiedenis</a:t>
            </a:r>
          </a:p>
          <a:p>
            <a:endParaRPr lang="nl-NL" sz="2400" dirty="0" smtClean="0"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endParaRPr lang="nl-NL" sz="2400" dirty="0" smtClean="0">
              <a:latin typeface="Gill Sans MT" pitchFamily="34" charset="0"/>
            </a:endParaRPr>
          </a:p>
          <a:p>
            <a:r>
              <a:rPr lang="nl-NL" sz="2400" dirty="0" smtClean="0">
                <a:latin typeface="Gill Sans MT" pitchFamily="34" charset="0"/>
              </a:rPr>
              <a:t>Stel je op de hoogte van de profieleisen van de school naar keuze. </a:t>
            </a:r>
            <a:endParaRPr lang="nl-NL" dirty="0" smtClean="0">
              <a:latin typeface="Gill Sans MT" pitchFamily="34" charset="0"/>
            </a:endParaRPr>
          </a:p>
          <a:p>
            <a:endParaRPr lang="nl-NL" dirty="0" smtClean="0">
              <a:latin typeface="Rockwell" pitchFamily="18" charset="0"/>
            </a:endParaRPr>
          </a:p>
          <a:p>
            <a:endParaRPr lang="nl-NL" dirty="0">
              <a:latin typeface="Rockwell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716016" y="1196752"/>
            <a:ext cx="4032448" cy="43396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>
                <a:latin typeface="Gill Sans MT" pitchFamily="34" charset="0"/>
              </a:rPr>
              <a:t>Economie en Maatschappij:</a:t>
            </a:r>
          </a:p>
          <a:p>
            <a:endParaRPr lang="nl-NL" sz="2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  <a:latin typeface="Gill Sans MT" pitchFamily="34" charset="0"/>
              </a:rPr>
              <a:t>Economie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  <a:latin typeface="Gill Sans MT" pitchFamily="34" charset="0"/>
              </a:rPr>
              <a:t>Wiskunde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  <a:latin typeface="Gill Sans MT" pitchFamily="34" charset="0"/>
              </a:rPr>
              <a:t>Geschiedenis</a:t>
            </a:r>
          </a:p>
          <a:p>
            <a:endParaRPr lang="nl-NL" sz="2400" dirty="0" smtClean="0">
              <a:latin typeface="Gill Sans MT" pitchFamily="34" charset="0"/>
            </a:endParaRPr>
          </a:p>
          <a:p>
            <a:endParaRPr lang="nl-NL" sz="2400" dirty="0" smtClean="0">
              <a:latin typeface="Gill Sans MT" pitchFamily="34" charset="0"/>
            </a:endParaRPr>
          </a:p>
          <a:p>
            <a:r>
              <a:rPr lang="nl-NL" sz="2400" dirty="0" smtClean="0">
                <a:latin typeface="Gill Sans MT" pitchFamily="34" charset="0"/>
              </a:rPr>
              <a:t>Stel je op de hoogte van de profieleisen van de school naar keuze.</a:t>
            </a:r>
            <a:endParaRPr lang="nl-NL" dirty="0" smtClean="0">
              <a:latin typeface="Gill Sans MT" pitchFamily="34" charset="0"/>
            </a:endParaRPr>
          </a:p>
          <a:p>
            <a:endParaRPr lang="nl-NL" dirty="0" smtClean="0">
              <a:latin typeface="Rockwell" pitchFamily="18" charset="0"/>
            </a:endParaRPr>
          </a:p>
          <a:p>
            <a:endParaRPr lang="nl-NL" dirty="0">
              <a:latin typeface="Rockwell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44165" y="56519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</a:t>
            </a:r>
            <a:r>
              <a:rPr lang="nl-NL" dirty="0" err="1" smtClean="0"/>
              <a:t>TooropMavo</a:t>
            </a:r>
            <a:r>
              <a:rPr lang="nl-NL" dirty="0" smtClean="0"/>
              <a:t> heeft samenwerkingsverbanden met de </a:t>
            </a:r>
            <a:r>
              <a:rPr lang="nl-NL" dirty="0" err="1" smtClean="0"/>
              <a:t>TheaterHAVO</a:t>
            </a:r>
            <a:r>
              <a:rPr lang="nl-NL" dirty="0" smtClean="0"/>
              <a:t>, Lyceum Rotterdam </a:t>
            </a:r>
            <a:r>
              <a:rPr lang="nl-NL" dirty="0"/>
              <a:t>en </a:t>
            </a:r>
            <a:r>
              <a:rPr lang="nl-NL" dirty="0" smtClean="0"/>
              <a:t>HAVO opleidingen buiten het LMC.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62432" t="7927" r="12405" b="4866"/>
          <a:stretch/>
        </p:blipFill>
        <p:spPr>
          <a:xfrm>
            <a:off x="1115616" y="188640"/>
            <a:ext cx="6552728" cy="638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 rot="19140000">
            <a:off x="1675442" y="1298884"/>
            <a:ext cx="4295376" cy="8979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sz="4400" dirty="0" smtClean="0">
                <a:solidFill>
                  <a:srgbClr val="FF9900"/>
                </a:solidFill>
                <a:latin typeface="Rockwell" pitchFamily="18" charset="0"/>
              </a:rPr>
              <a:t>Keuzeproces</a:t>
            </a:r>
            <a:endParaRPr lang="nl-NL" sz="4400" dirty="0">
              <a:solidFill>
                <a:srgbClr val="FF9900"/>
              </a:solidFill>
              <a:latin typeface="Rockwell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Hoeken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2751</TotalTime>
  <Words>437</Words>
  <Application>Microsoft Office PowerPoint</Application>
  <PresentationFormat>Diavoorstelling (4:3)</PresentationFormat>
  <Paragraphs>105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Gill Sans MT</vt:lpstr>
      <vt:lpstr>Rockwell</vt:lpstr>
      <vt:lpstr>Tunga</vt:lpstr>
      <vt:lpstr>Verdana</vt:lpstr>
      <vt:lpstr>Wingdings</vt:lpstr>
      <vt:lpstr>Hoeken</vt:lpstr>
      <vt:lpstr>PowerPoint-presentatie</vt:lpstr>
      <vt:lpstr>PowerPoint-presentatie</vt:lpstr>
      <vt:lpstr>PowerPoint-presentatie</vt:lpstr>
      <vt:lpstr>7e vak</vt:lpstr>
      <vt:lpstr>PowerPoint-presentatie</vt:lpstr>
      <vt:lpstr>PowerPoint-presentatie</vt:lpstr>
      <vt:lpstr>PowerPoint-presentatie</vt:lpstr>
      <vt:lpstr>PowerPoint-presentatie</vt:lpstr>
      <vt:lpstr>Keuzeproces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TooropMAVO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Pakketkeuze Klas 2</dc:title>
  <dc:creator>vvwoerkom</dc:creator>
  <cp:lastModifiedBy>Willibrord Baar</cp:lastModifiedBy>
  <cp:revision>206</cp:revision>
  <cp:lastPrinted>2015-01-14T13:35:11Z</cp:lastPrinted>
  <dcterms:created xsi:type="dcterms:W3CDTF">2010-11-16T08:59:54Z</dcterms:created>
  <dcterms:modified xsi:type="dcterms:W3CDTF">2019-03-06T15:06:11Z</dcterms:modified>
</cp:coreProperties>
</file>