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0" r:id="rId5"/>
    <p:sldId id="289" r:id="rId6"/>
    <p:sldId id="259" r:id="rId7"/>
    <p:sldId id="272" r:id="rId8"/>
    <p:sldId id="291" r:id="rId9"/>
    <p:sldId id="292" r:id="rId10"/>
    <p:sldId id="294" r:id="rId11"/>
    <p:sldId id="296" r:id="rId12"/>
    <p:sldId id="261" r:id="rId13"/>
    <p:sldId id="264" r:id="rId14"/>
    <p:sldId id="265" r:id="rId15"/>
    <p:sldId id="271" r:id="rId16"/>
    <p:sldId id="297" r:id="rId17"/>
    <p:sldId id="299" r:id="rId18"/>
    <p:sldId id="266" r:id="rId19"/>
    <p:sldId id="267" r:id="rId20"/>
    <p:sldId id="268" r:id="rId21"/>
    <p:sldId id="278" r:id="rId22"/>
    <p:sldId id="262" r:id="rId23"/>
    <p:sldId id="279" r:id="rId24"/>
    <p:sldId id="281" r:id="rId25"/>
    <p:sldId id="280" r:id="rId26"/>
    <p:sldId id="288" r:id="rId27"/>
    <p:sldId id="290" r:id="rId28"/>
    <p:sldId id="263" r:id="rId29"/>
    <p:sldId id="298" r:id="rId30"/>
  </p:sldIdLst>
  <p:sldSz cx="9144000" cy="6858000" type="screen4x3"/>
  <p:notesSz cx="6669088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4BB01-0EAE-50CE-D7CD-404B9195666E}" v="79" dt="2023-08-29T11:56:33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9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EA2F4B2-9FF9-B3D6-B242-F333D33BC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4BDB8B-45EA-C70C-D803-0F1B9E7612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A57392-4ED1-40BF-B9C9-021812C68ACE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2FF3F0-0C27-B307-9C21-55BDD1801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64C46B-D4EC-F853-69B3-23BCACE28F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A10FEF-40D1-4FC9-AF72-AB4CBBDC6FD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19DDD9C-BF88-9B99-03CC-4F9CF0E40C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790D1B-C6EC-76C4-0B41-340B23D413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E8C32-E593-42AF-9B3E-7DA0F446CDA4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63269B16-A964-98D1-CEB7-A0076AB58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DD02017-886E-3CBC-1542-D87E167B3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89AB12-ED93-3D49-AE7C-104C5D76AF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68280F-65EA-3EC4-5AE2-CED6246D2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BCB91D-B1CC-4CD3-AC90-6900D7D1FE9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F7662E35-5E3E-7FDA-B83D-B79E5FB442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3DFC3680-C59B-A172-3BD3-D3663D3AB2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Welkom heten, zorg dat de powerpoint al aanstaat voordat je naar het lokaal gaat met de ouders staat erg professioneel</a:t>
            </a:r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2BD97C81-5F09-E6AA-79ED-19FD3A180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90203-7EAD-43AD-BAAF-AE1AC5FE92F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>
            <a:extLst>
              <a:ext uri="{FF2B5EF4-FFF2-40B4-BE49-F238E27FC236}">
                <a16:creationId xmlns:a16="http://schemas.microsoft.com/office/drawing/2014/main" id="{6BD6A266-A1B8-E311-C7FB-6C4719F449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>
            <a:extLst>
              <a:ext uri="{FF2B5EF4-FFF2-40B4-BE49-F238E27FC236}">
                <a16:creationId xmlns:a16="http://schemas.microsoft.com/office/drawing/2014/main" id="{EE7B5DC2-340D-F41A-8B2D-BB50F2582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Ook al hebben ze de dag erna het 1</a:t>
            </a:r>
            <a:r>
              <a:rPr lang="nl-NL" altLang="nl-NL" baseline="30000"/>
              <a:t>e</a:t>
            </a:r>
            <a:r>
              <a:rPr lang="nl-NL" altLang="nl-NL"/>
              <a:t> uur vrij gewoon om 7.45 melden ALTIJD!!!</a:t>
            </a:r>
          </a:p>
        </p:txBody>
      </p:sp>
      <p:sp>
        <p:nvSpPr>
          <p:cNvPr id="38916" name="Tijdelijke aanduiding voor dianummer 3">
            <a:extLst>
              <a:ext uri="{FF2B5EF4-FFF2-40B4-BE49-F238E27FC236}">
                <a16:creationId xmlns:a16="http://schemas.microsoft.com/office/drawing/2014/main" id="{84741F64-743D-9D9D-0DF6-41C1FFF4A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149BD2-18C5-4ED1-B729-6248F2EFDDF4}" type="slidenum">
              <a:rPr lang="nl-NL" altLang="nl-NL" smtClean="0"/>
              <a:pPr>
                <a:spcBef>
                  <a:spcPct val="0"/>
                </a:spcBef>
              </a:pPr>
              <a:t>13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jdelijke aanduiding voor dia-afbeelding 1">
            <a:extLst>
              <a:ext uri="{FF2B5EF4-FFF2-40B4-BE49-F238E27FC236}">
                <a16:creationId xmlns:a16="http://schemas.microsoft.com/office/drawing/2014/main" id="{3FC5A582-A770-E284-1162-B1B134FC01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Tijdelijke aanduiding voor notities 2">
            <a:extLst>
              <a:ext uri="{FF2B5EF4-FFF2-40B4-BE49-F238E27FC236}">
                <a16:creationId xmlns:a16="http://schemas.microsoft.com/office/drawing/2014/main" id="{CF75582E-4CBA-3E2F-6736-F07F0181A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0964" name="Tijdelijke aanduiding voor dianummer 3">
            <a:extLst>
              <a:ext uri="{FF2B5EF4-FFF2-40B4-BE49-F238E27FC236}">
                <a16:creationId xmlns:a16="http://schemas.microsoft.com/office/drawing/2014/main" id="{2C3BC799-D61A-7255-D307-23EA3FAA9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C65872-E5BA-4B6C-95EE-332765965041}" type="slidenum">
              <a:rPr lang="nl-NL" altLang="nl-NL" smtClean="0"/>
              <a:pPr>
                <a:spcBef>
                  <a:spcPct val="0"/>
                </a:spcBef>
              </a:pPr>
              <a:t>14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>
            <a:extLst>
              <a:ext uri="{FF2B5EF4-FFF2-40B4-BE49-F238E27FC236}">
                <a16:creationId xmlns:a16="http://schemas.microsoft.com/office/drawing/2014/main" id="{3DF74078-3BC5-1264-D3F4-C2365D9787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Tijdelijke aanduiding voor notities 2">
            <a:extLst>
              <a:ext uri="{FF2B5EF4-FFF2-40B4-BE49-F238E27FC236}">
                <a16:creationId xmlns:a16="http://schemas.microsoft.com/office/drawing/2014/main" id="{80A63ED3-C574-401A-C094-7C78164F4A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3012" name="Tijdelijke aanduiding voor dianummer 3">
            <a:extLst>
              <a:ext uri="{FF2B5EF4-FFF2-40B4-BE49-F238E27FC236}">
                <a16:creationId xmlns:a16="http://schemas.microsoft.com/office/drawing/2014/main" id="{1367F71D-B1FD-8408-FC6E-8853CA8B0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40C2BA-67D9-46A6-9954-27B7617B1660}" type="slidenum">
              <a:rPr lang="nl-NL" altLang="nl-NL" smtClean="0"/>
              <a:pPr>
                <a:spcBef>
                  <a:spcPct val="0"/>
                </a:spcBef>
              </a:pPr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0BED1B0D-7447-894D-5981-E8EE8875E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77D61C6A-9CE1-4EBD-8AD0-F83D7B391B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8697E723-9E20-DAC7-6573-8D3D05D1E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D906F0-6FE4-4EB3-AC74-32F6A5BD13DF}" type="slidenum">
              <a:rPr lang="nl-NL" altLang="nl-NL" smtClean="0"/>
              <a:pPr>
                <a:spcBef>
                  <a:spcPct val="0"/>
                </a:spcBef>
              </a:pPr>
              <a:t>16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jdelijke aanduiding voor dia-afbeelding 1">
            <a:extLst>
              <a:ext uri="{FF2B5EF4-FFF2-40B4-BE49-F238E27FC236}">
                <a16:creationId xmlns:a16="http://schemas.microsoft.com/office/drawing/2014/main" id="{D4430730-813F-9F12-ACF6-3660AB83B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Tijdelijke aanduiding voor notities 2">
            <a:extLst>
              <a:ext uri="{FF2B5EF4-FFF2-40B4-BE49-F238E27FC236}">
                <a16:creationId xmlns:a16="http://schemas.microsoft.com/office/drawing/2014/main" id="{B53A11B7-6EF6-5B1A-7E6C-0C9A5E463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7108" name="Tijdelijke aanduiding voor dianummer 3">
            <a:extLst>
              <a:ext uri="{FF2B5EF4-FFF2-40B4-BE49-F238E27FC236}">
                <a16:creationId xmlns:a16="http://schemas.microsoft.com/office/drawing/2014/main" id="{01CFD7F0-DCB7-7239-65FC-3D8A323BA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EF1EB-5122-4B3F-A8CC-384FF27FA6D2}" type="slidenum">
              <a:rPr lang="nl-NL" altLang="nl-NL" smtClean="0"/>
              <a:pPr>
                <a:spcBef>
                  <a:spcPct val="0"/>
                </a:spcBef>
              </a:pPr>
              <a:t>17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>
            <a:extLst>
              <a:ext uri="{FF2B5EF4-FFF2-40B4-BE49-F238E27FC236}">
                <a16:creationId xmlns:a16="http://schemas.microsoft.com/office/drawing/2014/main" id="{7852F233-985B-FB3D-920C-A6ADD04ED7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>
            <a:extLst>
              <a:ext uri="{FF2B5EF4-FFF2-40B4-BE49-F238E27FC236}">
                <a16:creationId xmlns:a16="http://schemas.microsoft.com/office/drawing/2014/main" id="{EBAED0FF-6337-11A6-8EC9-2B39173FF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9156" name="Tijdelijke aanduiding voor dianummer 3">
            <a:extLst>
              <a:ext uri="{FF2B5EF4-FFF2-40B4-BE49-F238E27FC236}">
                <a16:creationId xmlns:a16="http://schemas.microsoft.com/office/drawing/2014/main" id="{2921D359-95CB-489B-57AE-1781E0F30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E7653A-1AC0-4F02-BEF7-EDC4347DF2D9}" type="slidenum">
              <a:rPr lang="nl-NL" altLang="nl-NL" smtClean="0"/>
              <a:pPr>
                <a:spcBef>
                  <a:spcPct val="0"/>
                </a:spcBef>
              </a:pPr>
              <a:t>18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jdelijke aanduiding voor dia-afbeelding 1">
            <a:extLst>
              <a:ext uri="{FF2B5EF4-FFF2-40B4-BE49-F238E27FC236}">
                <a16:creationId xmlns:a16="http://schemas.microsoft.com/office/drawing/2014/main" id="{2482DCC8-5BA8-59B1-5507-0C66248191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Tijdelijke aanduiding voor notities 2">
            <a:extLst>
              <a:ext uri="{FF2B5EF4-FFF2-40B4-BE49-F238E27FC236}">
                <a16:creationId xmlns:a16="http://schemas.microsoft.com/office/drawing/2014/main" id="{276B8EC0-3220-371F-7EF7-6DA1229A42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1204" name="Tijdelijke aanduiding voor dianummer 3">
            <a:extLst>
              <a:ext uri="{FF2B5EF4-FFF2-40B4-BE49-F238E27FC236}">
                <a16:creationId xmlns:a16="http://schemas.microsoft.com/office/drawing/2014/main" id="{071013E2-5117-B9ED-DE88-8FE30D6D5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38323-0EFA-49D1-ACE1-E323B3728EC0}" type="slidenum">
              <a:rPr lang="nl-NL" altLang="nl-NL" smtClean="0"/>
              <a:pPr>
                <a:spcBef>
                  <a:spcPct val="0"/>
                </a:spcBef>
              </a:pPr>
              <a:t>19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dia-afbeelding 1">
            <a:extLst>
              <a:ext uri="{FF2B5EF4-FFF2-40B4-BE49-F238E27FC236}">
                <a16:creationId xmlns:a16="http://schemas.microsoft.com/office/drawing/2014/main" id="{2D490CD5-A8A8-AD70-A39A-BDF97A6D7A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Tijdelijke aanduiding voor notities 2">
            <a:extLst>
              <a:ext uri="{FF2B5EF4-FFF2-40B4-BE49-F238E27FC236}">
                <a16:creationId xmlns:a16="http://schemas.microsoft.com/office/drawing/2014/main" id="{0FD8F772-9413-9B05-02F8-D62A3F3B4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3252" name="Tijdelijke aanduiding voor dianummer 3">
            <a:extLst>
              <a:ext uri="{FF2B5EF4-FFF2-40B4-BE49-F238E27FC236}">
                <a16:creationId xmlns:a16="http://schemas.microsoft.com/office/drawing/2014/main" id="{443ABBC4-5B92-36A5-C595-263672A54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9633B-CDFD-458C-8443-03C88C03DE75}" type="slidenum">
              <a:rPr lang="nl-NL" altLang="nl-NL" smtClean="0"/>
              <a:pPr>
                <a:spcBef>
                  <a:spcPct val="0"/>
                </a:spcBef>
              </a:pPr>
              <a:t>20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>
            <a:extLst>
              <a:ext uri="{FF2B5EF4-FFF2-40B4-BE49-F238E27FC236}">
                <a16:creationId xmlns:a16="http://schemas.microsoft.com/office/drawing/2014/main" id="{BA1473EB-5E46-8EFC-FE00-D091D7368A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>
            <a:extLst>
              <a:ext uri="{FF2B5EF4-FFF2-40B4-BE49-F238E27FC236}">
                <a16:creationId xmlns:a16="http://schemas.microsoft.com/office/drawing/2014/main" id="{4A639C49-D470-9D8E-80DD-627A701606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Sociaal-emotionele zorg of SMW als de leerling problemen heeft en er met iemand over wil praten. Afspraak mogelijk via mentor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Vertrouwenspersoon direct bereikbaar als er problemen zijn of klachten waar niet over kan worden gesproken met mentor</a:t>
            </a:r>
          </a:p>
        </p:txBody>
      </p:sp>
      <p:sp>
        <p:nvSpPr>
          <p:cNvPr id="56324" name="Tijdelijke aanduiding voor dianummer 3">
            <a:extLst>
              <a:ext uri="{FF2B5EF4-FFF2-40B4-BE49-F238E27FC236}">
                <a16:creationId xmlns:a16="http://schemas.microsoft.com/office/drawing/2014/main" id="{6C5DCDC2-C6B5-6E03-102B-3E9C813E4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2C049B-0810-4698-9CA5-ED353811A87A}" type="slidenum">
              <a:rPr lang="nl-NL" altLang="nl-NL" smtClean="0"/>
              <a:pPr>
                <a:spcBef>
                  <a:spcPct val="0"/>
                </a:spcBef>
              </a:pPr>
              <a:t>22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jdelijke aanduiding voor dia-afbeelding 1">
            <a:extLst>
              <a:ext uri="{FF2B5EF4-FFF2-40B4-BE49-F238E27FC236}">
                <a16:creationId xmlns:a16="http://schemas.microsoft.com/office/drawing/2014/main" id="{32252172-DBE0-5D03-0555-326F6E91FB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Tijdelijke aanduiding voor notities 2">
            <a:extLst>
              <a:ext uri="{FF2B5EF4-FFF2-40B4-BE49-F238E27FC236}">
                <a16:creationId xmlns:a16="http://schemas.microsoft.com/office/drawing/2014/main" id="{7D1CB263-97A9-12A0-BA92-2265EEA0BC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Vrije vragen. Klas 1: kamp, klas 2: keuzetraject er zal tijdens mentor lessen tijd worden besteed aan LOB</a:t>
            </a:r>
          </a:p>
        </p:txBody>
      </p:sp>
      <p:sp>
        <p:nvSpPr>
          <p:cNvPr id="65540" name="Tijdelijke aanduiding voor dianummer 3">
            <a:extLst>
              <a:ext uri="{FF2B5EF4-FFF2-40B4-BE49-F238E27FC236}">
                <a16:creationId xmlns:a16="http://schemas.microsoft.com/office/drawing/2014/main" id="{3AA63A9C-60D4-9D52-E5A1-327C6530C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39DBF-4416-4507-A39A-6A2DF845D0D8}" type="slidenum">
              <a:rPr lang="nl-NL" altLang="nl-NL" smtClean="0"/>
              <a:pPr>
                <a:spcBef>
                  <a:spcPct val="0"/>
                </a:spcBef>
              </a:pPr>
              <a:t>28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EB8E128B-D2A7-834B-92AB-FB459D4A04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B74BFB14-2558-D2C0-D6CD-8FBBD64376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Kort vertellen wat er besproken zal worden</a:t>
            </a:r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C143CFC2-E25F-3D58-424B-2DB906938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EC888C-3738-4791-A965-8402CC238B87}" type="slidenum">
              <a:rPr lang="nl-NL" altLang="nl-NL" smtClean="0"/>
              <a:pPr>
                <a:spcBef>
                  <a:spcPct val="0"/>
                </a:spcBef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93F2A7C8-5FF7-8FB9-DDBE-6B47482215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E16C8C4C-02A7-D1E9-C36D-8641FEB137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Vertel wie je bent en hoe ze het beste contact met je op kunnen nemen. Tevens noteren welke ouders er zijn.</a:t>
            </a:r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B195B0CE-92EF-3C3D-A3C1-529A8E631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C16E68-7555-4068-9F0E-8D188AA3443B}" type="slidenum">
              <a:rPr lang="nl-NL" altLang="nl-NL" smtClean="0"/>
              <a:pPr>
                <a:spcBef>
                  <a:spcPct val="0"/>
                </a:spcBef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666D1BB1-74AE-F6A8-B1B2-7A0AAC454C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C5490BE8-3899-B401-00F2-5DFEF45BBC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Mentor is altijd het 1</a:t>
            </a:r>
            <a:r>
              <a:rPr lang="nl-NL" altLang="nl-NL" baseline="30000"/>
              <a:t>e</a:t>
            </a:r>
            <a:r>
              <a:rPr lang="nl-NL" altLang="nl-NL"/>
              <a:t> aanspreekpunt ook als er iets is met een bepaald vak.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Afdelingscoördinator als de problemen verder gaan dan de bevoegdheden van de mentor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/>
              <a:t>Directie als laatste</a:t>
            </a:r>
          </a:p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BD867DD9-5023-15D0-9D66-A346A2C59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29D38-24D3-4E67-AF39-710DE0FE2994}" type="slidenum">
              <a:rPr lang="nl-NL" altLang="nl-NL" smtClean="0"/>
              <a:pPr>
                <a:spcBef>
                  <a:spcPct val="0"/>
                </a:spcBef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F726D4AF-5AEC-81DC-438B-31A5E9B40B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66F37217-13EE-432E-5951-DF66E4E60C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Brief komt via de mail</a:t>
            </a:r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9AE96BD4-5005-CABA-2851-CC811D0CF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59DE7499-C3B9-41B0-886D-AC97CB67DD69}" type="slidenum">
              <a:rPr lang="nl-NL" altLang="nl-NL" smtClean="0">
                <a:latin typeface="Calibri" panose="020F0502020204030204" pitchFamily="34" charset="0"/>
              </a:rPr>
              <a:pPr/>
              <a:t>5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1F05C794-DE1B-9129-38E2-853DC0362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AB022746-60E9-DA90-D9C7-FDEA332B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Uitdelen van het boekje. Vertel dat ze hierin alles kunnen vinden over school. Regels, overgangsnormen, etc.</a:t>
            </a:r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E09F2B9C-6B82-BC0C-5F00-9BF570C6E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130E44-F125-407B-8C46-152BE2C5B7B4}" type="slidenum">
              <a:rPr lang="nl-NL" altLang="nl-NL" smtClean="0"/>
              <a:pPr>
                <a:spcBef>
                  <a:spcPct val="0"/>
                </a:spcBef>
              </a:pPr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D2E48591-FCED-DD76-7877-628E2D4518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BCA569DD-9BA3-2F6A-1A54-07737719DB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De website werkt, als de ouders informatie zoeken verwijzen naar schoolgids of naar website. De roosterwijzigingen staan wel op de website onder rooster.</a:t>
            </a:r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589CCE3E-5743-0DC0-F9C2-A42C05472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C02CE7-E5CF-46EF-AE6A-5993DAB7A91D}" type="slidenum">
              <a:rPr lang="nl-NL" altLang="nl-NL" smtClean="0"/>
              <a:pPr>
                <a:spcBef>
                  <a:spcPct val="0"/>
                </a:spcBef>
              </a:pPr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54F53942-9670-0BED-D634-9C23C00568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31573A87-AA29-36C5-6C81-05CF5548A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/>
              <a:t>Inloggegevens zijn aan de leerlingen meegegeven</a:t>
            </a:r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35E6ACB0-1AC1-7368-F73C-DC9D4C2655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0A4560B1-D419-44A4-B4EF-60D883F211BA}" type="slidenum">
              <a:rPr lang="nl-NL" altLang="nl-NL" smtClean="0">
                <a:latin typeface="Calibri" panose="020F0502020204030204" pitchFamily="34" charset="0"/>
              </a:rPr>
              <a:pPr/>
              <a:t>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>
            <a:extLst>
              <a:ext uri="{FF2B5EF4-FFF2-40B4-BE49-F238E27FC236}">
                <a16:creationId xmlns:a16="http://schemas.microsoft.com/office/drawing/2014/main" id="{48F3B414-05D7-592D-9BF9-52F887105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>
            <a:extLst>
              <a:ext uri="{FF2B5EF4-FFF2-40B4-BE49-F238E27FC236}">
                <a16:creationId xmlns:a16="http://schemas.microsoft.com/office/drawing/2014/main" id="{43851186-A8C4-4155-5FFC-AC78DD4731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altLang="nl-NL"/>
              <a:t>Overzichtje van de onderdelen die worden besproken</a:t>
            </a:r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DA3A5E83-152F-7F9C-E205-80E7540C7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E3ADE1-8C5C-47E1-A295-90CF398E0811}" type="slidenum">
              <a:rPr lang="nl-NL" altLang="nl-NL" smtClean="0"/>
              <a:pPr>
                <a:spcBef>
                  <a:spcPct val="0"/>
                </a:spcBef>
              </a:pPr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>
            <a:extLst>
              <a:ext uri="{FF2B5EF4-FFF2-40B4-BE49-F238E27FC236}">
                <a16:creationId xmlns:a16="http://schemas.microsoft.com/office/drawing/2014/main" id="{2C669646-592C-A9B9-C148-08FDF5305A0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3" name="Rechthoek 20">
            <a:extLst>
              <a:ext uri="{FF2B5EF4-FFF2-40B4-BE49-F238E27FC236}">
                <a16:creationId xmlns:a16="http://schemas.microsoft.com/office/drawing/2014/main" id="{B1068002-6D28-0C52-6B8C-3862E078AFB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4" name="Rechthoek 23">
            <a:extLst>
              <a:ext uri="{FF2B5EF4-FFF2-40B4-BE49-F238E27FC236}">
                <a16:creationId xmlns:a16="http://schemas.microsoft.com/office/drawing/2014/main" id="{9522980D-58A2-6CA8-A6CF-09B21D79D35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4">
            <a:extLst>
              <a:ext uri="{FF2B5EF4-FFF2-40B4-BE49-F238E27FC236}">
                <a16:creationId xmlns:a16="http://schemas.microsoft.com/office/drawing/2014/main" id="{90776B5D-52EB-24BC-31E7-0C8AB752D4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0CF61982-473F-7502-27A6-DF476176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hte verbindingslijn 10">
            <a:extLst>
              <a:ext uri="{FF2B5EF4-FFF2-40B4-BE49-F238E27FC236}">
                <a16:creationId xmlns:a16="http://schemas.microsoft.com/office/drawing/2014/main" id="{B4033BD3-C1EF-CD69-899C-898CC50F6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hthoek 12">
            <a:extLst>
              <a:ext uri="{FF2B5EF4-FFF2-40B4-BE49-F238E27FC236}">
                <a16:creationId xmlns:a16="http://schemas.microsoft.com/office/drawing/2014/main" id="{1D9895F4-DB4C-6508-C221-B0CA1DA7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Ovaal 15">
            <a:extLst>
              <a:ext uri="{FF2B5EF4-FFF2-40B4-BE49-F238E27FC236}">
                <a16:creationId xmlns:a16="http://schemas.microsoft.com/office/drawing/2014/main" id="{8645D5EB-A48A-F86B-0DF8-C5E8FCC9D2A0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al 16">
            <a:extLst>
              <a:ext uri="{FF2B5EF4-FFF2-40B4-BE49-F238E27FC236}">
                <a16:creationId xmlns:a16="http://schemas.microsoft.com/office/drawing/2014/main" id="{16C51788-5F68-89A7-AA71-2004289E4CA5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atum 27">
            <a:extLst>
              <a:ext uri="{FF2B5EF4-FFF2-40B4-BE49-F238E27FC236}">
                <a16:creationId xmlns:a16="http://schemas.microsoft.com/office/drawing/2014/main" id="{3FF02353-F6D1-303E-D0E5-C54E5BB1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4BAE-FA92-4424-8619-013296CB0102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14" name="Tijdelijke aanduiding voor voettekst 16">
            <a:extLst>
              <a:ext uri="{FF2B5EF4-FFF2-40B4-BE49-F238E27FC236}">
                <a16:creationId xmlns:a16="http://schemas.microsoft.com/office/drawing/2014/main" id="{9FFA8256-F39C-8683-1B82-77915114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28">
            <a:extLst>
              <a:ext uri="{FF2B5EF4-FFF2-40B4-BE49-F238E27FC236}">
                <a16:creationId xmlns:a16="http://schemas.microsoft.com/office/drawing/2014/main" id="{F47FC3FA-6F7A-C47B-CF7F-0F78644E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9AE3-A54A-4C98-8DC7-E320F559144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56443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8EED7D-0259-9563-09C6-F260C085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074F-9435-4580-AECC-C4DC28989181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803E87-B77D-EAE5-DF2D-B0ED29B3E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D11D0E-C2C0-A06B-A0F8-3A8C9A3C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E3F2-A334-40C0-A599-D8D89545099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190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>
            <a:extLst>
              <a:ext uri="{FF2B5EF4-FFF2-40B4-BE49-F238E27FC236}">
                <a16:creationId xmlns:a16="http://schemas.microsoft.com/office/drawing/2014/main" id="{703A0942-DAB1-6EA4-1B0B-0D0BB475A39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0">
            <a:extLst>
              <a:ext uri="{FF2B5EF4-FFF2-40B4-BE49-F238E27FC236}">
                <a16:creationId xmlns:a16="http://schemas.microsoft.com/office/drawing/2014/main" id="{8DF8D0A9-64C1-E23A-EB30-1FADEED590F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>
            <a:extLst>
              <a:ext uri="{FF2B5EF4-FFF2-40B4-BE49-F238E27FC236}">
                <a16:creationId xmlns:a16="http://schemas.microsoft.com/office/drawing/2014/main" id="{B6CE7668-07C3-4404-6C9D-A0978AF8BE0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>
            <a:extLst>
              <a:ext uri="{FF2B5EF4-FFF2-40B4-BE49-F238E27FC236}">
                <a16:creationId xmlns:a16="http://schemas.microsoft.com/office/drawing/2014/main" id="{908F227D-8AB3-A2C0-18FE-3A3A7F74EF1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6">
            <a:extLst>
              <a:ext uri="{FF2B5EF4-FFF2-40B4-BE49-F238E27FC236}">
                <a16:creationId xmlns:a16="http://schemas.microsoft.com/office/drawing/2014/main" id="{7A891479-0782-44E0-AD9F-B4235E2F2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6ADBC66B-2D2B-071F-03FB-97E11E1B8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hte verbindingslijn 12">
            <a:extLst>
              <a:ext uri="{FF2B5EF4-FFF2-40B4-BE49-F238E27FC236}">
                <a16:creationId xmlns:a16="http://schemas.microsoft.com/office/drawing/2014/main" id="{269F3513-6390-C568-F834-918A5D4A048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al 15">
            <a:extLst>
              <a:ext uri="{FF2B5EF4-FFF2-40B4-BE49-F238E27FC236}">
                <a16:creationId xmlns:a16="http://schemas.microsoft.com/office/drawing/2014/main" id="{64D0C9EC-8DBC-F5F4-A6D7-DE756A6B62FC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al 16">
            <a:extLst>
              <a:ext uri="{FF2B5EF4-FFF2-40B4-BE49-F238E27FC236}">
                <a16:creationId xmlns:a16="http://schemas.microsoft.com/office/drawing/2014/main" id="{90F5EBC7-0EC0-A739-0799-2B7FAA483663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AEBCE95-3CE9-4988-9743-C59BA7BFB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01F9-59E8-456E-90E4-615BC97550D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4" name="Tijdelijke aanduiding voor datum 3">
            <a:extLst>
              <a:ext uri="{FF2B5EF4-FFF2-40B4-BE49-F238E27FC236}">
                <a16:creationId xmlns:a16="http://schemas.microsoft.com/office/drawing/2014/main" id="{57C60177-7886-BAB6-0F10-DA723FAEF6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F50E-C0B1-4B2F-8CBA-A13D9649D65C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33B35A3E-5362-CAFB-7B31-CAED7B86D0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780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957B048-0163-7822-3154-EFD7F8C2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A6BB-2407-47F5-9B95-7CD71F5CE653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6336B95-C96C-FF05-CC90-07C1CE68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924602F-9F80-CDE5-4776-E9F0484C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50D22-E267-4BCE-A165-7FA10E14088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331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>
            <a:extLst>
              <a:ext uri="{FF2B5EF4-FFF2-40B4-BE49-F238E27FC236}">
                <a16:creationId xmlns:a16="http://schemas.microsoft.com/office/drawing/2014/main" id="{CEF5D876-6A0D-3ADC-C9B5-76BB5D6052C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0">
            <a:extLst>
              <a:ext uri="{FF2B5EF4-FFF2-40B4-BE49-F238E27FC236}">
                <a16:creationId xmlns:a16="http://schemas.microsoft.com/office/drawing/2014/main" id="{B741BB41-12E4-166B-49D9-FCB137DEE39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>
            <a:extLst>
              <a:ext uri="{FF2B5EF4-FFF2-40B4-BE49-F238E27FC236}">
                <a16:creationId xmlns:a16="http://schemas.microsoft.com/office/drawing/2014/main" id="{E8A56D67-33AF-ED44-CC62-9842AD9D2F2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>
            <a:extLst>
              <a:ext uri="{FF2B5EF4-FFF2-40B4-BE49-F238E27FC236}">
                <a16:creationId xmlns:a16="http://schemas.microsoft.com/office/drawing/2014/main" id="{2779C664-3A93-5B10-EEA8-2BB9005FD6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5">
            <a:extLst>
              <a:ext uri="{FF2B5EF4-FFF2-40B4-BE49-F238E27FC236}">
                <a16:creationId xmlns:a16="http://schemas.microsoft.com/office/drawing/2014/main" id="{7DB0FB94-E697-C7F0-3045-59F6AED38F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26">
            <a:extLst>
              <a:ext uri="{FF2B5EF4-FFF2-40B4-BE49-F238E27FC236}">
                <a16:creationId xmlns:a16="http://schemas.microsoft.com/office/drawing/2014/main" id="{16930BCD-59E5-B7AE-A3AF-1AE5C2A70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12">
            <a:extLst>
              <a:ext uri="{FF2B5EF4-FFF2-40B4-BE49-F238E27FC236}">
                <a16:creationId xmlns:a16="http://schemas.microsoft.com/office/drawing/2014/main" id="{6BB6F37B-41E2-D15F-36AA-0C63E11B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hthoek 15">
            <a:extLst>
              <a:ext uri="{FF2B5EF4-FFF2-40B4-BE49-F238E27FC236}">
                <a16:creationId xmlns:a16="http://schemas.microsoft.com/office/drawing/2014/main" id="{43458CD7-F77D-6C2B-9B52-469CCA06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Rechte verbindingslijn 16">
            <a:extLst>
              <a:ext uri="{FF2B5EF4-FFF2-40B4-BE49-F238E27FC236}">
                <a16:creationId xmlns:a16="http://schemas.microsoft.com/office/drawing/2014/main" id="{B25D54F6-E80A-331F-655E-3692F9D82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vaal 17">
            <a:extLst>
              <a:ext uri="{FF2B5EF4-FFF2-40B4-BE49-F238E27FC236}">
                <a16:creationId xmlns:a16="http://schemas.microsoft.com/office/drawing/2014/main" id="{09085F6E-73D7-2582-AF32-3BE047663B7E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8">
            <a:extLst>
              <a:ext uri="{FF2B5EF4-FFF2-40B4-BE49-F238E27FC236}">
                <a16:creationId xmlns:a16="http://schemas.microsoft.com/office/drawing/2014/main" id="{449E5E21-AFB1-6564-806F-A7F1962AC732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88A61758-1CB9-F8A9-E7F5-27A1B63D18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AFB1E69E-2B1E-B3A7-93FB-DAACA451E9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146C1-C0DA-4E87-8463-FD955C72B117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17" name="Tijdelijke aanduiding voor dianummer 5">
            <a:extLst>
              <a:ext uri="{FF2B5EF4-FFF2-40B4-BE49-F238E27FC236}">
                <a16:creationId xmlns:a16="http://schemas.microsoft.com/office/drawing/2014/main" id="{D6D09108-CD4B-04F0-A8E7-D4C15A6C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E6CD-E57B-4072-9350-FF456F22BA6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932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 verbindingslijn 19">
            <a:extLst>
              <a:ext uri="{FF2B5EF4-FFF2-40B4-BE49-F238E27FC236}">
                <a16:creationId xmlns:a16="http://schemas.microsoft.com/office/drawing/2014/main" id="{324802DD-AD82-E7AD-A8A9-810885F03B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4">
            <a:extLst>
              <a:ext uri="{FF2B5EF4-FFF2-40B4-BE49-F238E27FC236}">
                <a16:creationId xmlns:a16="http://schemas.microsoft.com/office/drawing/2014/main" id="{1101779E-0EBF-043B-C09F-2EC27B07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4218-39E6-42CA-8996-75D2645D9A8F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5" name="Tijdelijke aanduiding voor voettekst 5">
            <a:extLst>
              <a:ext uri="{FF2B5EF4-FFF2-40B4-BE49-F238E27FC236}">
                <a16:creationId xmlns:a16="http://schemas.microsoft.com/office/drawing/2014/main" id="{2FBCE73F-14EF-D443-8754-D6D6DF0E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>
            <a:extLst>
              <a:ext uri="{FF2B5EF4-FFF2-40B4-BE49-F238E27FC236}">
                <a16:creationId xmlns:a16="http://schemas.microsoft.com/office/drawing/2014/main" id="{DC9C8E40-EE68-9878-8F87-367AC1E7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BBE4-2464-4697-835F-70750231B0A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166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 verbindingslijn 19">
            <a:extLst>
              <a:ext uri="{FF2B5EF4-FFF2-40B4-BE49-F238E27FC236}">
                <a16:creationId xmlns:a16="http://schemas.microsoft.com/office/drawing/2014/main" id="{7C4C32FC-C2B1-5F4D-D247-7DC072177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hthoek 20">
            <a:extLst>
              <a:ext uri="{FF2B5EF4-FFF2-40B4-BE49-F238E27FC236}">
                <a16:creationId xmlns:a16="http://schemas.microsoft.com/office/drawing/2014/main" id="{4DA182D0-DFE3-81C9-4114-666BC059160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>
            <a:extLst>
              <a:ext uri="{FF2B5EF4-FFF2-40B4-BE49-F238E27FC236}">
                <a16:creationId xmlns:a16="http://schemas.microsoft.com/office/drawing/2014/main" id="{4E9B31DC-56AF-3C87-A52F-7EAAA656FB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>
            <a:extLst>
              <a:ext uri="{FF2B5EF4-FFF2-40B4-BE49-F238E27FC236}">
                <a16:creationId xmlns:a16="http://schemas.microsoft.com/office/drawing/2014/main" id="{C2313963-2ADC-EDB4-D787-043F2E1F73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5">
            <a:extLst>
              <a:ext uri="{FF2B5EF4-FFF2-40B4-BE49-F238E27FC236}">
                <a16:creationId xmlns:a16="http://schemas.microsoft.com/office/drawing/2014/main" id="{2B86D964-DFBF-A05F-5BF1-7C2FCD2A4F0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3A284C0D-8BD9-CACE-A688-E693FC06F79B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hoek 12">
            <a:extLst>
              <a:ext uri="{FF2B5EF4-FFF2-40B4-BE49-F238E27FC236}">
                <a16:creationId xmlns:a16="http://schemas.microsoft.com/office/drawing/2014/main" id="{37CC7B72-1B66-6293-7D42-7E37D53CA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hte verbindingslijn 15">
            <a:extLst>
              <a:ext uri="{FF2B5EF4-FFF2-40B4-BE49-F238E27FC236}">
                <a16:creationId xmlns:a16="http://schemas.microsoft.com/office/drawing/2014/main" id="{EE4F3FF2-B4F8-6ADD-CB6B-72FBD5B95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hthoek 16">
            <a:extLst>
              <a:ext uri="{FF2B5EF4-FFF2-40B4-BE49-F238E27FC236}">
                <a16:creationId xmlns:a16="http://schemas.microsoft.com/office/drawing/2014/main" id="{73961ACD-1CA0-7709-9665-D6BE8BE1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al 17">
            <a:extLst>
              <a:ext uri="{FF2B5EF4-FFF2-40B4-BE49-F238E27FC236}">
                <a16:creationId xmlns:a16="http://schemas.microsoft.com/office/drawing/2014/main" id="{6AAA0A55-A47A-39DF-F9AA-A2601022724A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8">
            <a:extLst>
              <a:ext uri="{FF2B5EF4-FFF2-40B4-BE49-F238E27FC236}">
                <a16:creationId xmlns:a16="http://schemas.microsoft.com/office/drawing/2014/main" id="{A92A1B0D-CAA6-AD57-A317-05700224D83A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datum 6">
            <a:extLst>
              <a:ext uri="{FF2B5EF4-FFF2-40B4-BE49-F238E27FC236}">
                <a16:creationId xmlns:a16="http://schemas.microsoft.com/office/drawing/2014/main" id="{BAE7FB5C-9D6A-BBCC-ABA2-A0F4F57C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68D1-7B24-4B8B-BC9C-ACFDC584F897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16" name="Tijdelijke aanduiding voor voettekst 7">
            <a:extLst>
              <a:ext uri="{FF2B5EF4-FFF2-40B4-BE49-F238E27FC236}">
                <a16:creationId xmlns:a16="http://schemas.microsoft.com/office/drawing/2014/main" id="{901F9D3C-50E3-D483-1E78-864EECFC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8">
            <a:extLst>
              <a:ext uri="{FF2B5EF4-FFF2-40B4-BE49-F238E27FC236}">
                <a16:creationId xmlns:a16="http://schemas.microsoft.com/office/drawing/2014/main" id="{CD7F69BB-3899-F814-461D-EE26852D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2770E-B6E0-42FE-B707-0A5231745AD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256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3A5855-409D-4962-2D5A-DF018030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E70E-D290-434B-815F-E0410356B24B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7852864-4EA6-C8E2-F229-218E37A8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C66F31-4E0B-F2E7-67FB-D91E04D0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8981-065C-4F92-A48A-2F42D584B08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6506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>
            <a:extLst>
              <a:ext uri="{FF2B5EF4-FFF2-40B4-BE49-F238E27FC236}">
                <a16:creationId xmlns:a16="http://schemas.microsoft.com/office/drawing/2014/main" id="{8569FFA0-1D1E-7C12-8AA8-87661379710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3" name="Rechthoek 20">
            <a:extLst>
              <a:ext uri="{FF2B5EF4-FFF2-40B4-BE49-F238E27FC236}">
                <a16:creationId xmlns:a16="http://schemas.microsoft.com/office/drawing/2014/main" id="{159A3EFA-118D-DC14-1F1D-DEE95065DC7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4" name="Rechthoek 23">
            <a:extLst>
              <a:ext uri="{FF2B5EF4-FFF2-40B4-BE49-F238E27FC236}">
                <a16:creationId xmlns:a16="http://schemas.microsoft.com/office/drawing/2014/main" id="{57C4963E-F465-30C0-C81B-EF4685A7AE9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5" name="Rechthoek 24">
            <a:extLst>
              <a:ext uri="{FF2B5EF4-FFF2-40B4-BE49-F238E27FC236}">
                <a16:creationId xmlns:a16="http://schemas.microsoft.com/office/drawing/2014/main" id="{1C3920C5-908A-4980-7400-FA5EE9BC08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6">
            <a:extLst>
              <a:ext uri="{FF2B5EF4-FFF2-40B4-BE49-F238E27FC236}">
                <a16:creationId xmlns:a16="http://schemas.microsoft.com/office/drawing/2014/main" id="{1258702C-6370-58BA-92EF-7C4D3AD9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hthoek 10">
            <a:extLst>
              <a:ext uri="{FF2B5EF4-FFF2-40B4-BE49-F238E27FC236}">
                <a16:creationId xmlns:a16="http://schemas.microsoft.com/office/drawing/2014/main" id="{D89DFB20-FFD4-8397-84DE-A0F2D837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ijdelijke aanduiding voor datum 1">
            <a:extLst>
              <a:ext uri="{FF2B5EF4-FFF2-40B4-BE49-F238E27FC236}">
                <a16:creationId xmlns:a16="http://schemas.microsoft.com/office/drawing/2014/main" id="{64D05D7B-ADD3-6828-E128-1A544737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0E07-2CD2-4CDD-A14E-6D1B29D3CCFE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9" name="Tijdelijke aanduiding voor voettekst 2">
            <a:extLst>
              <a:ext uri="{FF2B5EF4-FFF2-40B4-BE49-F238E27FC236}">
                <a16:creationId xmlns:a16="http://schemas.microsoft.com/office/drawing/2014/main" id="{8A11F60D-5DE0-051B-21E9-D1249612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>
            <a:extLst>
              <a:ext uri="{FF2B5EF4-FFF2-40B4-BE49-F238E27FC236}">
                <a16:creationId xmlns:a16="http://schemas.microsoft.com/office/drawing/2014/main" id="{E910B1BF-AC3D-DE56-23EB-C5A39A1D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8CAF0-929A-4DE0-99AE-E0742E071CC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434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">
            <a:extLst>
              <a:ext uri="{FF2B5EF4-FFF2-40B4-BE49-F238E27FC236}">
                <a16:creationId xmlns:a16="http://schemas.microsoft.com/office/drawing/2014/main" id="{893974CA-2CDC-917F-57D2-E41A265CC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hthoek 20">
            <a:extLst>
              <a:ext uri="{FF2B5EF4-FFF2-40B4-BE49-F238E27FC236}">
                <a16:creationId xmlns:a16="http://schemas.microsoft.com/office/drawing/2014/main" id="{E118C7E6-DA7E-4BE8-9BEC-52CFC682029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6" name="Rechthoek 23">
            <a:extLst>
              <a:ext uri="{FF2B5EF4-FFF2-40B4-BE49-F238E27FC236}">
                <a16:creationId xmlns:a16="http://schemas.microsoft.com/office/drawing/2014/main" id="{7D943A2D-D014-D1F7-FC41-D72740A961B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4">
            <a:extLst>
              <a:ext uri="{FF2B5EF4-FFF2-40B4-BE49-F238E27FC236}">
                <a16:creationId xmlns:a16="http://schemas.microsoft.com/office/drawing/2014/main" id="{465A19CA-79AD-03FA-314D-1DA5C3D092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5">
            <a:extLst>
              <a:ext uri="{FF2B5EF4-FFF2-40B4-BE49-F238E27FC236}">
                <a16:creationId xmlns:a16="http://schemas.microsoft.com/office/drawing/2014/main" id="{29F71348-7BA9-6F5D-7946-74674C55FF5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5711DCCE-2465-F1EF-959A-374A67666595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hoek 12">
            <a:extLst>
              <a:ext uri="{FF2B5EF4-FFF2-40B4-BE49-F238E27FC236}">
                <a16:creationId xmlns:a16="http://schemas.microsoft.com/office/drawing/2014/main" id="{9E857FF7-92B9-7E51-73AB-034130823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echte verbindingslijn 15">
            <a:extLst>
              <a:ext uri="{FF2B5EF4-FFF2-40B4-BE49-F238E27FC236}">
                <a16:creationId xmlns:a16="http://schemas.microsoft.com/office/drawing/2014/main" id="{8BCE0887-9816-14C0-654C-6F620F6DD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al 16">
            <a:extLst>
              <a:ext uri="{FF2B5EF4-FFF2-40B4-BE49-F238E27FC236}">
                <a16:creationId xmlns:a16="http://schemas.microsoft.com/office/drawing/2014/main" id="{458EE8F1-9092-2144-E06A-53548BC3C511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al 17">
            <a:extLst>
              <a:ext uri="{FF2B5EF4-FFF2-40B4-BE49-F238E27FC236}">
                <a16:creationId xmlns:a16="http://schemas.microsoft.com/office/drawing/2014/main" id="{768E8E64-BE39-FCF4-4B73-0E3831F0FE1D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hoek 18">
            <a:extLst>
              <a:ext uri="{FF2B5EF4-FFF2-40B4-BE49-F238E27FC236}">
                <a16:creationId xmlns:a16="http://schemas.microsoft.com/office/drawing/2014/main" id="{F0522ED8-25B7-51F3-DACC-33D0464F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938D6ADC-CCE9-5E5A-4D35-958C06580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AEB19-59CF-48C7-866B-1D29046098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6" name="Tijdelijke aanduiding voor datum 4">
            <a:extLst>
              <a:ext uri="{FF2B5EF4-FFF2-40B4-BE49-F238E27FC236}">
                <a16:creationId xmlns:a16="http://schemas.microsoft.com/office/drawing/2014/main" id="{022C7212-10D9-79E2-6826-7F2E76418B0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7C36-015F-4D83-BD14-A70E0143AE4E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17" name="Tijdelijke aanduiding voor voettekst 5">
            <a:extLst>
              <a:ext uri="{FF2B5EF4-FFF2-40B4-BE49-F238E27FC236}">
                <a16:creationId xmlns:a16="http://schemas.microsoft.com/office/drawing/2014/main" id="{DBEB9DD0-4910-DB43-FEF5-10F412BAF7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5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">
            <a:extLst>
              <a:ext uri="{FF2B5EF4-FFF2-40B4-BE49-F238E27FC236}">
                <a16:creationId xmlns:a16="http://schemas.microsoft.com/office/drawing/2014/main" id="{F309E2BD-C9C3-1829-1F92-D737E2BB7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hthoek 20">
            <a:extLst>
              <a:ext uri="{FF2B5EF4-FFF2-40B4-BE49-F238E27FC236}">
                <a16:creationId xmlns:a16="http://schemas.microsoft.com/office/drawing/2014/main" id="{7DF893F4-74FF-7A61-A888-4FC1BEC2B0D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7" name="Rechthoek 23">
            <a:extLst>
              <a:ext uri="{FF2B5EF4-FFF2-40B4-BE49-F238E27FC236}">
                <a16:creationId xmlns:a16="http://schemas.microsoft.com/office/drawing/2014/main" id="{30C18DCF-F240-10D5-31DD-FCCC3307AE2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8" name="Rechthoek 24">
            <a:extLst>
              <a:ext uri="{FF2B5EF4-FFF2-40B4-BE49-F238E27FC236}">
                <a16:creationId xmlns:a16="http://schemas.microsoft.com/office/drawing/2014/main" id="{6309A320-DF42-F65F-8F73-D86502A1C01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25">
            <a:extLst>
              <a:ext uri="{FF2B5EF4-FFF2-40B4-BE49-F238E27FC236}">
                <a16:creationId xmlns:a16="http://schemas.microsoft.com/office/drawing/2014/main" id="{0F647D54-6DC2-1BA3-8382-BC05D5EDBC1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" name="Rechthoek 10">
            <a:extLst>
              <a:ext uri="{FF2B5EF4-FFF2-40B4-BE49-F238E27FC236}">
                <a16:creationId xmlns:a16="http://schemas.microsoft.com/office/drawing/2014/main" id="{44869845-9E4D-5F6D-D9AF-509E95629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hthoek 12">
            <a:extLst>
              <a:ext uri="{FF2B5EF4-FFF2-40B4-BE49-F238E27FC236}">
                <a16:creationId xmlns:a16="http://schemas.microsoft.com/office/drawing/2014/main" id="{B3888BE6-D8C7-E972-91FB-0F078299AAE4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hoek 15">
            <a:extLst>
              <a:ext uri="{FF2B5EF4-FFF2-40B4-BE49-F238E27FC236}">
                <a16:creationId xmlns:a16="http://schemas.microsoft.com/office/drawing/2014/main" id="{6C15214F-80DD-B6B9-F6B0-FCD3DA77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Ovaal 16">
            <a:extLst>
              <a:ext uri="{FF2B5EF4-FFF2-40B4-BE49-F238E27FC236}">
                <a16:creationId xmlns:a16="http://schemas.microsoft.com/office/drawing/2014/main" id="{3B910EA1-950C-7504-C1A7-A79A71030198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al 17">
            <a:extLst>
              <a:ext uri="{FF2B5EF4-FFF2-40B4-BE49-F238E27FC236}">
                <a16:creationId xmlns:a16="http://schemas.microsoft.com/office/drawing/2014/main" id="{97C1E54A-843F-D11C-885B-FDF32779763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hoek 18">
            <a:extLst>
              <a:ext uri="{FF2B5EF4-FFF2-40B4-BE49-F238E27FC236}">
                <a16:creationId xmlns:a16="http://schemas.microsoft.com/office/drawing/2014/main" id="{A9664EE2-DF3E-8355-227A-8ADBD1DD2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dianummer 6">
            <a:extLst>
              <a:ext uri="{FF2B5EF4-FFF2-40B4-BE49-F238E27FC236}">
                <a16:creationId xmlns:a16="http://schemas.microsoft.com/office/drawing/2014/main" id="{E60B9020-07C1-B7D3-B71E-C6CA6E3D0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64990-8256-49BC-BEF4-121E4D95ADC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7" name="Tijdelijke aanduiding voor datum 4">
            <a:extLst>
              <a:ext uri="{FF2B5EF4-FFF2-40B4-BE49-F238E27FC236}">
                <a16:creationId xmlns:a16="http://schemas.microsoft.com/office/drawing/2014/main" id="{B2BB48CD-6B88-AFF6-69E4-AC7514E88E5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1871-4E27-4F2B-8289-B42784837076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18" name="Tijdelijke aanduiding voor voettekst 5">
            <a:extLst>
              <a:ext uri="{FF2B5EF4-FFF2-40B4-BE49-F238E27FC236}">
                <a16:creationId xmlns:a16="http://schemas.microsoft.com/office/drawing/2014/main" id="{94DEF7D2-04FF-5B46-A147-06471BE9B61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1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hoek 16">
            <a:extLst>
              <a:ext uri="{FF2B5EF4-FFF2-40B4-BE49-F238E27FC236}">
                <a16:creationId xmlns:a16="http://schemas.microsoft.com/office/drawing/2014/main" id="{04E60941-8A59-BDFB-8367-DC6804E7D68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7" name="Rechthoek 15">
            <a:extLst>
              <a:ext uri="{FF2B5EF4-FFF2-40B4-BE49-F238E27FC236}">
                <a16:creationId xmlns:a16="http://schemas.microsoft.com/office/drawing/2014/main" id="{F527F9B7-7FB4-A043-5042-1AB21F1A76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8" name="Rechthoek 17">
            <a:extLst>
              <a:ext uri="{FF2B5EF4-FFF2-40B4-BE49-F238E27FC236}">
                <a16:creationId xmlns:a16="http://schemas.microsoft.com/office/drawing/2014/main" id="{8D670A95-5C31-EDFB-B387-27D2267CC1F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1029" name="Rechthoek 18">
            <a:extLst>
              <a:ext uri="{FF2B5EF4-FFF2-40B4-BE49-F238E27FC236}">
                <a16:creationId xmlns:a16="http://schemas.microsoft.com/office/drawing/2014/main" id="{D85D861C-C34B-BB1A-AF9E-D641C591964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3583CA2-45F3-2C9A-C0A4-D266725B1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C5FB3629-34FF-B798-CC63-339D302B2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5D2CB-4A9D-4BD5-8094-F9E7B4E51896}" type="datetimeFigureOut">
              <a:rPr lang="nl-NL"/>
              <a:pPr>
                <a:defRPr/>
              </a:pPr>
              <a:t>31-8-2023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0D8B50F-6DFA-5055-5D45-B32EF5B42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27AAD2E-BCA1-182A-F5FC-29D5B243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Rechte verbindingslijn 9">
            <a:extLst>
              <a:ext uri="{FF2B5EF4-FFF2-40B4-BE49-F238E27FC236}">
                <a16:creationId xmlns:a16="http://schemas.microsoft.com/office/drawing/2014/main" id="{BA15884B-2E3B-9D90-9408-946930490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C41623C-E5C0-0DD9-205F-9889163D511F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4A9EC98-492D-ABC3-57AD-7C945CD2CE45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C0245DC0-0A70-BBCF-59EA-C1D8BC0C7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CF5716"/>
                </a:solidFill>
              </a:defRPr>
            </a:lvl1pPr>
          </a:lstStyle>
          <a:p>
            <a:pPr>
              <a:defRPr/>
            </a:pPr>
            <a:fld id="{8ADF5055-63D8-4B6B-8D51-3C949D7CEA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sp>
        <p:nvSpPr>
          <p:cNvPr id="1038" name="Tijdelijke aanduiding voor titel 21">
            <a:extLst>
              <a:ext uri="{FF2B5EF4-FFF2-40B4-BE49-F238E27FC236}">
                <a16:creationId xmlns:a16="http://schemas.microsoft.com/office/drawing/2014/main" id="{78CDC2AC-FC61-02BF-E4DE-A4583F47BE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39" name="Tijdelijke aanduiding voor tekst 12">
            <a:extLst>
              <a:ext uri="{FF2B5EF4-FFF2-40B4-BE49-F238E27FC236}">
                <a16:creationId xmlns:a16="http://schemas.microsoft.com/office/drawing/2014/main" id="{3D5D0309-9C78-1AB6-14CA-D9AC647501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CF571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F5716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74B78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ooropmavo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B53623DB-59C5-7EBC-FA00-1457D7ABB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488" y="2781300"/>
            <a:ext cx="64008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dirty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000" dirty="0"/>
              <a:t>Klas: 		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sz="2000" dirty="0"/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000" dirty="0"/>
              <a:t>Mentor:	</a:t>
            </a:r>
          </a:p>
        </p:txBody>
      </p:sp>
      <p:sp>
        <p:nvSpPr>
          <p:cNvPr id="15363" name="Titel 1">
            <a:extLst>
              <a:ext uri="{FF2B5EF4-FFF2-40B4-BE49-F238E27FC236}">
                <a16:creationId xmlns:a16="http://schemas.microsoft.com/office/drawing/2014/main" id="{1C6656E2-383B-98E8-6F11-9921B81B9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sz="9600"/>
              <a:t>Welkom</a:t>
            </a:r>
          </a:p>
        </p:txBody>
      </p:sp>
      <p:pic>
        <p:nvPicPr>
          <p:cNvPr id="15364" name="Afbeelding 2" descr="Logo">
            <a:extLst>
              <a:ext uri="{FF2B5EF4-FFF2-40B4-BE49-F238E27FC236}">
                <a16:creationId xmlns:a16="http://schemas.microsoft.com/office/drawing/2014/main" id="{02E1F17D-F64D-D4D9-DA03-F23F5F48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19650"/>
            <a:ext cx="29448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FFF9-CB85-4743-72AF-298563DA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4800" dirty="0"/>
              <a:t>Planagenda</a:t>
            </a:r>
            <a:endParaRPr lang="nl-NL" dirty="0"/>
          </a:p>
        </p:txBody>
      </p:sp>
      <p:pic>
        <p:nvPicPr>
          <p:cNvPr id="31747" name="Tijdelijke aanduiding voor inhoud 3" descr="Afbeelding met tekst, boek, Lettertype, Boekomslag&#10;&#10;Automatisch gegenereerde beschrijving">
            <a:extLst>
              <a:ext uri="{FF2B5EF4-FFF2-40B4-BE49-F238E27FC236}">
                <a16:creationId xmlns:a16="http://schemas.microsoft.com/office/drawing/2014/main" id="{190AC618-B5FF-AD10-7E14-2A664C02D189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r="2570" b="8199"/>
          <a:stretch>
            <a:fillRect/>
          </a:stretch>
        </p:blipFill>
        <p:spPr>
          <a:xfrm>
            <a:off x="2484438" y="1557338"/>
            <a:ext cx="4248150" cy="4751387"/>
          </a:xfrm>
        </p:spPr>
      </p:pic>
      <p:pic>
        <p:nvPicPr>
          <p:cNvPr id="31748" name="Afbeelding 2" descr="Logo">
            <a:extLst>
              <a:ext uri="{FF2B5EF4-FFF2-40B4-BE49-F238E27FC236}">
                <a16:creationId xmlns:a16="http://schemas.microsoft.com/office/drawing/2014/main" id="{6E689472-7851-9C77-CD6E-EAD6B9D5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4857F-99EE-BDF6-DAFB-C7C92A61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Hoe te gebruiken?</a:t>
            </a:r>
          </a:p>
        </p:txBody>
      </p:sp>
      <p:pic>
        <p:nvPicPr>
          <p:cNvPr id="32771" name="Tijdelijke aanduiding voor inhoud 4" descr="Afbeelding met tekst, boek, papier, Papierprodcut&#10;&#10;Automatisch gegenereerde beschrijving">
            <a:extLst>
              <a:ext uri="{FF2B5EF4-FFF2-40B4-BE49-F238E27FC236}">
                <a16:creationId xmlns:a16="http://schemas.microsoft.com/office/drawing/2014/main" id="{395C6DE0-5F68-FED5-EDF5-48977D945FA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412875"/>
            <a:ext cx="3727450" cy="49688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>
            <a:extLst>
              <a:ext uri="{FF2B5EF4-FFF2-40B4-BE49-F238E27FC236}">
                <a16:creationId xmlns:a16="http://schemas.microsoft.com/office/drawing/2014/main" id="{2C30DC2D-0E03-6C62-7EFA-DD2B0CE1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Regelgeving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2488FDD0-8B55-78AC-A399-AF5E0718E1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eaLnBrk="1" hangingPunct="1"/>
            <a:r>
              <a:rPr lang="nl-NL" altLang="nl-NL" sz="2800"/>
              <a:t>Te laat</a:t>
            </a:r>
          </a:p>
          <a:p>
            <a:pPr eaLnBrk="1" hangingPunct="1"/>
            <a:r>
              <a:rPr lang="nl-NL" altLang="nl-NL" sz="2800"/>
              <a:t>Absent</a:t>
            </a:r>
          </a:p>
          <a:p>
            <a:pPr eaLnBrk="1" hangingPunct="1"/>
            <a:r>
              <a:rPr lang="nl-NL" altLang="nl-NL" sz="2800"/>
              <a:t>Ziek melden</a:t>
            </a:r>
          </a:p>
          <a:p>
            <a:pPr eaLnBrk="1" hangingPunct="1"/>
            <a:r>
              <a:rPr lang="nl-NL" altLang="nl-NL" sz="2800"/>
              <a:t>Geen huiswerk / boeken</a:t>
            </a:r>
          </a:p>
          <a:p>
            <a:pPr eaLnBrk="1" hangingPunct="1"/>
            <a:r>
              <a:rPr lang="nl-NL" altLang="nl-NL" sz="2800"/>
              <a:t>Toets gemist</a:t>
            </a:r>
          </a:p>
          <a:p>
            <a:pPr eaLnBrk="1" hangingPunct="1"/>
            <a:r>
              <a:rPr lang="nl-NL" altLang="nl-NL" sz="2800"/>
              <a:t>Verlof aanvragen</a:t>
            </a:r>
          </a:p>
          <a:p>
            <a:pPr eaLnBrk="1" hangingPunct="1"/>
            <a:r>
              <a:rPr lang="nl-NL" altLang="nl-NL" sz="2800"/>
              <a:t>Verwijdering uit de les</a:t>
            </a:r>
          </a:p>
        </p:txBody>
      </p:sp>
      <p:pic>
        <p:nvPicPr>
          <p:cNvPr id="35844" name="Afbeelding 2" descr="Logo">
            <a:extLst>
              <a:ext uri="{FF2B5EF4-FFF2-40B4-BE49-F238E27FC236}">
                <a16:creationId xmlns:a16="http://schemas.microsoft.com/office/drawing/2014/main" id="{2A8C3CC5-3705-2129-C58E-D3B1B107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>
            <a:extLst>
              <a:ext uri="{FF2B5EF4-FFF2-40B4-BE49-F238E27FC236}">
                <a16:creationId xmlns:a16="http://schemas.microsoft.com/office/drawing/2014/main" id="{1CDE9CE7-B096-95F1-2ECC-7106DB03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Te Laat</a:t>
            </a:r>
          </a:p>
        </p:txBody>
      </p:sp>
      <p:sp>
        <p:nvSpPr>
          <p:cNvPr id="37891" name="Tijdelijke aanduiding voor inhoud 2">
            <a:extLst>
              <a:ext uri="{FF2B5EF4-FFF2-40B4-BE49-F238E27FC236}">
                <a16:creationId xmlns:a16="http://schemas.microsoft.com/office/drawing/2014/main" id="{87DC5AE5-956C-D0D3-C3AF-FC3E344F25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10113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800" dirty="0"/>
              <a:t>Melden bij administratie</a:t>
            </a:r>
          </a:p>
          <a:p>
            <a:pPr eaLnBrk="1" hangingPunct="1">
              <a:defRPr/>
            </a:pPr>
            <a:r>
              <a:rPr lang="nl-NL" altLang="nl-NL" sz="2800" dirty="0"/>
              <a:t>De volgende ochtend melden om 8.00 uur (bij 1</a:t>
            </a:r>
            <a:r>
              <a:rPr lang="nl-NL" altLang="nl-NL" sz="2800" baseline="30000" dirty="0"/>
              <a:t>e</a:t>
            </a:r>
            <a:r>
              <a:rPr lang="nl-NL" altLang="nl-NL" sz="2800" dirty="0"/>
              <a:t> uur vrij meldt de leerling zich om 9.00) </a:t>
            </a:r>
          </a:p>
          <a:p>
            <a:pPr eaLnBrk="1" hangingPunct="1">
              <a:defRPr/>
            </a:pPr>
            <a:r>
              <a:rPr lang="nl-NL" altLang="nl-NL" sz="2800" dirty="0"/>
              <a:t>Niet melden: Volgende dag </a:t>
            </a:r>
            <a:r>
              <a:rPr lang="nl-NL" altLang="nl-NL" sz="2800" u="sng" dirty="0"/>
              <a:t>7.45 uur</a:t>
            </a:r>
            <a:r>
              <a:rPr lang="nl-NL" altLang="nl-NL" sz="2800" dirty="0"/>
              <a:t> melden</a:t>
            </a:r>
          </a:p>
          <a:p>
            <a:pPr eaLnBrk="1" hangingPunct="1">
              <a:defRPr/>
            </a:pPr>
            <a:r>
              <a:rPr lang="nl-NL" altLang="nl-NL" sz="2800" dirty="0"/>
              <a:t>Bij weer niet melden wordt de TL doorgezet naar de afdelingscoördinator en komt de leerling een uur terug</a:t>
            </a:r>
          </a:p>
          <a:p>
            <a:pPr eaLnBrk="1" hangingPunct="1">
              <a:defRPr/>
            </a:pPr>
            <a:r>
              <a:rPr lang="nl-NL" altLang="nl-NL" sz="2800" dirty="0"/>
              <a:t>Meer dan 30 minuten te laat is OA en dat betekent dat ze een lesuur inhalen.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nl-NL" altLang="nl-NL" sz="3200" dirty="0"/>
          </a:p>
          <a:p>
            <a:pPr eaLnBrk="1" hangingPunct="1">
              <a:defRPr/>
            </a:pPr>
            <a:endParaRPr lang="nl-NL" altLang="nl-NL" sz="3200" dirty="0"/>
          </a:p>
        </p:txBody>
      </p:sp>
      <p:pic>
        <p:nvPicPr>
          <p:cNvPr id="37892" name="Afbeelding 2" descr="Logo">
            <a:extLst>
              <a:ext uri="{FF2B5EF4-FFF2-40B4-BE49-F238E27FC236}">
                <a16:creationId xmlns:a16="http://schemas.microsoft.com/office/drawing/2014/main" id="{CFC9F639-E6F7-8001-2BBD-E293A9CCF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4393AA5A-0823-317A-F303-80EEA1C3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Absent</a:t>
            </a:r>
          </a:p>
        </p:txBody>
      </p:sp>
      <p:sp>
        <p:nvSpPr>
          <p:cNvPr id="39939" name="Tijdelijke aanduiding voor inhoud 2">
            <a:extLst>
              <a:ext uri="{FF2B5EF4-FFF2-40B4-BE49-F238E27FC236}">
                <a16:creationId xmlns:a16="http://schemas.microsoft.com/office/drawing/2014/main" id="{7621CEA6-562E-B68C-AE27-CAAFDEAE8C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altLang="nl-NL" sz="3200" dirty="0"/>
          </a:p>
          <a:p>
            <a:pPr eaLnBrk="1" hangingPunct="1"/>
            <a:r>
              <a:rPr lang="nl-NL" altLang="nl-NL" sz="2800" dirty="0"/>
              <a:t>Bij dokters- / tandartsbezoek bellen naar administratie voor 8.15 uur</a:t>
            </a:r>
          </a:p>
          <a:p>
            <a:pPr eaLnBrk="1" hangingPunct="1"/>
            <a:r>
              <a:rPr lang="nl-NL" altLang="nl-NL" sz="2800" dirty="0"/>
              <a:t>Bij ongeoorloofd absent wordt er door de afdelingscoördinator een afspraak met de leerling gemaakt.</a:t>
            </a:r>
          </a:p>
        </p:txBody>
      </p:sp>
      <p:pic>
        <p:nvPicPr>
          <p:cNvPr id="39940" name="Afbeelding 2" descr="Logo">
            <a:extLst>
              <a:ext uri="{FF2B5EF4-FFF2-40B4-BE49-F238E27FC236}">
                <a16:creationId xmlns:a16="http://schemas.microsoft.com/office/drawing/2014/main" id="{47E85258-A56B-96D5-26CC-AE241CCA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E4E664E1-1514-71B6-9927-16CCFF28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Ziek Melden (1)</a:t>
            </a:r>
          </a:p>
        </p:txBody>
      </p:sp>
      <p:sp>
        <p:nvSpPr>
          <p:cNvPr id="41987" name="Tijdelijke aanduiding voor inhoud 2">
            <a:extLst>
              <a:ext uri="{FF2B5EF4-FFF2-40B4-BE49-F238E27FC236}">
                <a16:creationId xmlns:a16="http://schemas.microsoft.com/office/drawing/2014/main" id="{0CAC16DC-05C4-D47F-2932-316FEEEF42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r>
              <a:rPr lang="nl-NL" altLang="nl-NL" sz="2800" dirty="0"/>
              <a:t>De ouder/verzorger meldt de leerling </a:t>
            </a:r>
            <a:r>
              <a:rPr lang="nl-NL" altLang="nl-NL" sz="2800" b="1" dirty="0"/>
              <a:t>telefonisch</a:t>
            </a:r>
            <a:r>
              <a:rPr lang="nl-NL" altLang="nl-NL" sz="2800" dirty="0"/>
              <a:t> ziek bij de administratie voor het begin van de lesdag (8.15 uur)</a:t>
            </a:r>
          </a:p>
          <a:p>
            <a:pPr eaLnBrk="1" hangingPunct="1">
              <a:defRPr/>
            </a:pPr>
            <a:endParaRPr lang="nl-NL" altLang="nl-NL" sz="2800" dirty="0"/>
          </a:p>
          <a:p>
            <a:pPr eaLnBrk="1" hangingPunct="1">
              <a:defRPr/>
            </a:pPr>
            <a:r>
              <a:rPr lang="nl-NL" altLang="nl-NL" sz="2800" dirty="0"/>
              <a:t>Zodra de leerling beter is, wordt dit weer gemeld bij de administratie</a:t>
            </a:r>
          </a:p>
          <a:p>
            <a:pPr eaLnBrk="1" hangingPunct="1">
              <a:defRPr/>
            </a:pPr>
            <a:endParaRPr lang="nl-NL" altLang="nl-NL" sz="2800" dirty="0"/>
          </a:p>
          <a:p>
            <a:pPr eaLnBrk="1" hangingPunct="1">
              <a:defRPr/>
            </a:pPr>
            <a:r>
              <a:rPr lang="nl-NL" altLang="nl-NL" sz="2800" dirty="0"/>
              <a:t>Als een leerling tijdens de dag ziek wordt, kan de leerling aan de teamleider vragen of hij naar huis mag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nl-NL" altLang="nl-NL" sz="2400" dirty="0"/>
          </a:p>
        </p:txBody>
      </p:sp>
      <p:pic>
        <p:nvPicPr>
          <p:cNvPr id="41988" name="Afbeelding 2" descr="Logo">
            <a:extLst>
              <a:ext uri="{FF2B5EF4-FFF2-40B4-BE49-F238E27FC236}">
                <a16:creationId xmlns:a16="http://schemas.microsoft.com/office/drawing/2014/main" id="{DECAE53D-0201-D4CE-0015-D7BFA98B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49531153-6D01-8502-DBBA-07ABFE0C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Ziek Melden (2)</a:t>
            </a:r>
          </a:p>
        </p:txBody>
      </p:sp>
      <p:sp>
        <p:nvSpPr>
          <p:cNvPr id="44035" name="Tijdelijke aanduiding voor inhoud 2">
            <a:extLst>
              <a:ext uri="{FF2B5EF4-FFF2-40B4-BE49-F238E27FC236}">
                <a16:creationId xmlns:a16="http://schemas.microsoft.com/office/drawing/2014/main" id="{210F9DBC-3CE8-0E36-7D0E-5CCC763443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De ouder/verzorger meldt de leerling </a:t>
            </a:r>
            <a:r>
              <a:rPr lang="nl-NL" altLang="nl-NL" sz="2800" b="1" dirty="0"/>
              <a:t>in Magister</a:t>
            </a:r>
            <a:r>
              <a:rPr lang="nl-NL" altLang="nl-NL" sz="2800" dirty="0"/>
              <a:t> ziek voor het begin van de lesdag (8.15 uur)</a:t>
            </a:r>
          </a:p>
          <a:p>
            <a:pPr eaLnBrk="1" hangingPunct="1"/>
            <a:endParaRPr lang="nl-NL" altLang="nl-NL" sz="2800"/>
          </a:p>
          <a:p>
            <a:pPr eaLnBrk="1" hangingPunct="1"/>
            <a:endParaRPr lang="nl-NL" altLang="nl-NL" sz="2800"/>
          </a:p>
        </p:txBody>
      </p:sp>
      <p:pic>
        <p:nvPicPr>
          <p:cNvPr id="44036" name="Afbeelding 2" descr="Logo">
            <a:extLst>
              <a:ext uri="{FF2B5EF4-FFF2-40B4-BE49-F238E27FC236}">
                <a16:creationId xmlns:a16="http://schemas.microsoft.com/office/drawing/2014/main" id="{639A6BEA-7585-9C26-59DB-7CA7A808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Afbeelding 4">
            <a:extLst>
              <a:ext uri="{FF2B5EF4-FFF2-40B4-BE49-F238E27FC236}">
                <a16:creationId xmlns:a16="http://schemas.microsoft.com/office/drawing/2014/main" id="{876934B2-A48B-8888-1A3F-7A76C97D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9401" r="4324" b="10802"/>
          <a:stretch>
            <a:fillRect/>
          </a:stretch>
        </p:blipFill>
        <p:spPr bwMode="auto">
          <a:xfrm>
            <a:off x="420688" y="2620963"/>
            <a:ext cx="70564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F5550784-BA51-B04B-5193-E60D65C5100B}"/>
              </a:ext>
            </a:extLst>
          </p:cNvPr>
          <p:cNvSpPr/>
          <p:nvPr/>
        </p:nvSpPr>
        <p:spPr>
          <a:xfrm>
            <a:off x="5219700" y="2636838"/>
            <a:ext cx="2881313" cy="9366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1F17488-63C6-E76F-C225-9393C525E254}"/>
              </a:ext>
            </a:extLst>
          </p:cNvPr>
          <p:cNvSpPr/>
          <p:nvPr/>
        </p:nvSpPr>
        <p:spPr>
          <a:xfrm>
            <a:off x="350838" y="3581400"/>
            <a:ext cx="571500" cy="50323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3148B715-17FC-E7F8-6348-5747562E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Ziek Melden (2)</a:t>
            </a:r>
          </a:p>
        </p:txBody>
      </p:sp>
      <p:pic>
        <p:nvPicPr>
          <p:cNvPr id="46083" name="Afbeelding 2" descr="Logo">
            <a:extLst>
              <a:ext uri="{FF2B5EF4-FFF2-40B4-BE49-F238E27FC236}">
                <a16:creationId xmlns:a16="http://schemas.microsoft.com/office/drawing/2014/main" id="{06FBD40F-AB7F-78D6-9B92-B36DBD06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Afbeelding 2">
            <a:extLst>
              <a:ext uri="{FF2B5EF4-FFF2-40B4-BE49-F238E27FC236}">
                <a16:creationId xmlns:a16="http://schemas.microsoft.com/office/drawing/2014/main" id="{4DA1C56E-5816-9B2C-560B-507277660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298" r="3844" b="5202"/>
          <a:stretch>
            <a:fillRect/>
          </a:stretch>
        </p:blipFill>
        <p:spPr bwMode="auto">
          <a:xfrm>
            <a:off x="398463" y="2416175"/>
            <a:ext cx="7194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ijdelijke aanduiding voor inhoud 2">
            <a:extLst>
              <a:ext uri="{FF2B5EF4-FFF2-40B4-BE49-F238E27FC236}">
                <a16:creationId xmlns:a16="http://schemas.microsoft.com/office/drawing/2014/main" id="{D7060754-1E2B-792E-6362-779CA5D6C4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0988" y="1341438"/>
            <a:ext cx="7927975" cy="3925887"/>
          </a:xfrm>
        </p:spPr>
        <p:txBody>
          <a:bodyPr/>
          <a:lstStyle/>
          <a:p>
            <a:pPr eaLnBrk="1" hangingPunct="1"/>
            <a:r>
              <a:rPr lang="nl-NL" altLang="nl-NL" sz="2800" dirty="0"/>
              <a:t>Geef aan wat er aan de hand is</a:t>
            </a:r>
          </a:p>
          <a:p>
            <a:pPr eaLnBrk="1" hangingPunct="1"/>
            <a:r>
              <a:rPr lang="nl-NL" altLang="nl-NL" sz="2800" dirty="0"/>
              <a:t>Altijd telefonisch beter melden!</a:t>
            </a:r>
          </a:p>
          <a:p>
            <a:pPr eaLnBrk="1" hangingPunct="1"/>
            <a:endParaRPr lang="nl-NL" altLang="nl-NL" sz="2800" dirty="0"/>
          </a:p>
          <a:p>
            <a:pPr eaLnBrk="1" hangingPunct="1"/>
            <a:endParaRPr lang="nl-NL" altLang="nl-NL" sz="28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416D9F3-071A-D409-7A66-C95BA9DCCE19}"/>
              </a:ext>
            </a:extLst>
          </p:cNvPr>
          <p:cNvSpPr/>
          <p:nvPr/>
        </p:nvSpPr>
        <p:spPr>
          <a:xfrm>
            <a:off x="1019175" y="3573463"/>
            <a:ext cx="571500" cy="50323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49630B9-DD61-4BA5-000C-16B5013C0D53}"/>
              </a:ext>
            </a:extLst>
          </p:cNvPr>
          <p:cNvSpPr/>
          <p:nvPr/>
        </p:nvSpPr>
        <p:spPr>
          <a:xfrm>
            <a:off x="6443663" y="2492375"/>
            <a:ext cx="1149350" cy="7207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52FE52ED-698E-F902-90FD-DCB553F9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   Huiswerk/Boeken</a:t>
            </a:r>
          </a:p>
        </p:txBody>
      </p:sp>
      <p:sp>
        <p:nvSpPr>
          <p:cNvPr id="48131" name="Tijdelijke aanduiding voor inhoud 2">
            <a:extLst>
              <a:ext uri="{FF2B5EF4-FFF2-40B4-BE49-F238E27FC236}">
                <a16:creationId xmlns:a16="http://schemas.microsoft.com/office/drawing/2014/main" id="{53566DFD-894A-4C88-CB07-14CDF3340B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r>
              <a:rPr lang="nl-NL" altLang="nl-NL" sz="2800"/>
              <a:t>Leerling meldt dit aan het begin van de les bij de docent</a:t>
            </a:r>
          </a:p>
          <a:p>
            <a:pPr eaLnBrk="1" hangingPunct="1"/>
            <a:r>
              <a:rPr lang="nl-NL" altLang="nl-NL" sz="2800"/>
              <a:t>Dit wordt genoteerd in magister</a:t>
            </a:r>
          </a:p>
          <a:p>
            <a:pPr eaLnBrk="1" hangingPunct="1"/>
            <a:r>
              <a:rPr lang="nl-NL" altLang="nl-NL" sz="2800"/>
              <a:t>Bij veelvuldig niet in orde hebben van huiswerk neemt de mentor contact op met thuis</a:t>
            </a:r>
          </a:p>
          <a:p>
            <a:pPr eaLnBrk="1" hangingPunct="1"/>
            <a:endParaRPr lang="nl-NL" altLang="nl-NL" sz="2800"/>
          </a:p>
          <a:p>
            <a:pPr eaLnBrk="1" hangingPunct="1"/>
            <a:r>
              <a:rPr lang="nl-NL" altLang="nl-NL" sz="2800"/>
              <a:t>Laptops moeten ook opgeladen zijn!</a:t>
            </a:r>
          </a:p>
        </p:txBody>
      </p:sp>
      <p:pic>
        <p:nvPicPr>
          <p:cNvPr id="48132" name="Afbeelding 2" descr="Logo">
            <a:extLst>
              <a:ext uri="{FF2B5EF4-FFF2-40B4-BE49-F238E27FC236}">
                <a16:creationId xmlns:a16="http://schemas.microsoft.com/office/drawing/2014/main" id="{84A25B0F-298F-E297-BE31-4A7D59B9F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DAC2CC83-8718-213E-8950-D1C11E5B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Toetsen gemist</a:t>
            </a:r>
          </a:p>
        </p:txBody>
      </p:sp>
      <p:sp>
        <p:nvSpPr>
          <p:cNvPr id="46083" name="Tijdelijke aanduiding voor inhoud 2">
            <a:extLst>
              <a:ext uri="{FF2B5EF4-FFF2-40B4-BE49-F238E27FC236}">
                <a16:creationId xmlns:a16="http://schemas.microsoft.com/office/drawing/2014/main" id="{35121EBD-0EED-1DBD-9FB6-DC63F91275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defRPr/>
            </a:pPr>
            <a:endParaRPr lang="nl-NL" altLang="nl-NL" dirty="0"/>
          </a:p>
          <a:p>
            <a:pPr eaLnBrk="1" hangingPunct="1">
              <a:defRPr/>
            </a:pPr>
            <a:r>
              <a:rPr lang="nl-NL" altLang="nl-NL" sz="2800" dirty="0"/>
              <a:t>Op de dag van terugkomst (na ziekte) maakt de leerling direct een afspraak bij de docent.</a:t>
            </a:r>
          </a:p>
          <a:p>
            <a:pPr eaLnBrk="1" hangingPunct="1">
              <a:defRPr/>
            </a:pPr>
            <a:r>
              <a:rPr lang="nl-NL" altLang="nl-NL" sz="2800" dirty="0"/>
              <a:t>De toets wordt ingehaald op het afgesproken moment (</a:t>
            </a:r>
            <a:r>
              <a:rPr lang="nl-NL" altLang="nl-NL" sz="2800" b="1" dirty="0"/>
              <a:t>dinsdag of vrijdagmiddag</a:t>
            </a:r>
            <a:r>
              <a:rPr lang="nl-NL" altLang="nl-NL" sz="2800" dirty="0"/>
              <a:t>)</a:t>
            </a:r>
          </a:p>
          <a:p>
            <a:pPr eaLnBrk="1" hangingPunct="1">
              <a:defRPr/>
            </a:pPr>
            <a:endParaRPr lang="nl-NL" altLang="nl-NL" sz="2800" dirty="0"/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nl-NL" altLang="nl-NL" dirty="0"/>
          </a:p>
        </p:txBody>
      </p:sp>
      <p:pic>
        <p:nvPicPr>
          <p:cNvPr id="50180" name="Afbeelding 2" descr="Logo">
            <a:extLst>
              <a:ext uri="{FF2B5EF4-FFF2-40B4-BE49-F238E27FC236}">
                <a16:creationId xmlns:a16="http://schemas.microsoft.com/office/drawing/2014/main" id="{E3F2C328-FF7E-A970-B8F3-80FCB733B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FA707C39-EDEB-A5E0-3AEA-08F3C237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7FD1D5-5731-C9B5-EACE-22F692D777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341438"/>
            <a:ext cx="8504238" cy="5183187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Kennismaking, contact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Organisatie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Brugklaskamp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Schoolgids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Website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Magister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Regelgeving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Zorgstructuur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PTO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Kluisjes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 err="1"/>
              <a:t>Social</a:t>
            </a:r>
            <a:r>
              <a:rPr lang="nl-NL" sz="6200" dirty="0"/>
              <a:t> media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Contact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6200" dirty="0"/>
              <a:t>Vragen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dirty="0"/>
          </a:p>
        </p:txBody>
      </p:sp>
      <p:pic>
        <p:nvPicPr>
          <p:cNvPr id="17412" name="Afbeelding 2" descr="Logo">
            <a:extLst>
              <a:ext uri="{FF2B5EF4-FFF2-40B4-BE49-F238E27FC236}">
                <a16:creationId xmlns:a16="http://schemas.microsoft.com/office/drawing/2014/main" id="{87909B64-A78E-6001-88BC-D42963E9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E856FC4A-FC61-5270-2907-A35AAD69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Verlof</a:t>
            </a:r>
          </a:p>
        </p:txBody>
      </p:sp>
      <p:sp>
        <p:nvSpPr>
          <p:cNvPr id="52227" name="Tijdelijke aanduiding voor inhoud 2">
            <a:extLst>
              <a:ext uri="{FF2B5EF4-FFF2-40B4-BE49-F238E27FC236}">
                <a16:creationId xmlns:a16="http://schemas.microsoft.com/office/drawing/2014/main" id="{FA38BD87-9F92-405B-FE25-53BFDAF90B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504238" cy="4572000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 sz="2800"/>
              <a:t>Een verlof aanvraag moet altijd schriftelijk worden ingediend bij   Mevr. Nagtegaal</a:t>
            </a:r>
            <a:br>
              <a:rPr lang="nl-NL" altLang="nl-NL" sz="2800"/>
            </a:br>
            <a:r>
              <a:rPr lang="nl-NL" altLang="nl-NL" sz="2800"/>
              <a:t>Formulier op de website:</a:t>
            </a:r>
            <a:br>
              <a:rPr lang="nl-NL" altLang="nl-NL" sz="2800"/>
            </a:br>
            <a:r>
              <a:rPr lang="nl-NL" altLang="nl-NL" sz="2800"/>
              <a:t>‘Ouders’ – ‘verlofaanvraag’ – invullen – printen – handtekening – afgeven (via kind) op school</a:t>
            </a:r>
          </a:p>
        </p:txBody>
      </p:sp>
      <p:pic>
        <p:nvPicPr>
          <p:cNvPr id="52228" name="Afbeelding 2" descr="Logo">
            <a:extLst>
              <a:ext uri="{FF2B5EF4-FFF2-40B4-BE49-F238E27FC236}">
                <a16:creationId xmlns:a16="http://schemas.microsoft.com/office/drawing/2014/main" id="{86B09E48-5CD4-CCD3-FFAD-9C9777DF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>
            <a:extLst>
              <a:ext uri="{FF2B5EF4-FFF2-40B4-BE49-F238E27FC236}">
                <a16:creationId xmlns:a16="http://schemas.microsoft.com/office/drawing/2014/main" id="{D4EF54B4-B347-7652-5585-BADA95F6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600">
                <a:solidFill>
                  <a:srgbClr val="CF5716"/>
                </a:solidFill>
              </a:rPr>
              <a:t>         Verwijdering e/o Time-out</a:t>
            </a:r>
            <a:endParaRPr lang="nl-NL" altLang="nl-NL">
              <a:solidFill>
                <a:srgbClr val="CF5716"/>
              </a:solidFill>
            </a:endParaRPr>
          </a:p>
        </p:txBody>
      </p:sp>
      <p:sp>
        <p:nvSpPr>
          <p:cNvPr id="54275" name="Tijdelijke aanduiding voor inhoud 2">
            <a:extLst>
              <a:ext uri="{FF2B5EF4-FFF2-40B4-BE49-F238E27FC236}">
                <a16:creationId xmlns:a16="http://schemas.microsoft.com/office/drawing/2014/main" id="{A34A9CB4-AAC1-A1D9-30A7-D5322B6FDC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412875"/>
            <a:ext cx="8504238" cy="5040313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nl-NL" altLang="nl-NL" sz="2400" dirty="0"/>
              <a:t>Time-out, paar minuten afkoelen op de gang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 sz="400"/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nl-NL" altLang="nl-NL" sz="2400" dirty="0"/>
              <a:t>Verwijdering: bij ernstig verstoren van de les door gedrag t.a.v. medeleerlingen en/of docent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 sz="600"/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 sz="2400" dirty="0"/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 sz="600"/>
          </a:p>
          <a:p>
            <a:pPr marL="0" indent="0" algn="ctr" eaLnBrk="1" hangingPunct="1">
              <a:buNone/>
            </a:pPr>
            <a:r>
              <a:rPr lang="nl-NL" altLang="nl-NL" sz="2400" dirty="0"/>
              <a:t>Mentor bespreekt VW met leerling en eventueel met ouders. 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nl-NL" altLang="nl-NL" sz="2400" dirty="0"/>
              <a:t>Bij opstapeling van </a:t>
            </a:r>
            <a:r>
              <a:rPr lang="nl-NL" altLang="nl-NL" sz="2400" dirty="0" err="1"/>
              <a:t>VW’s</a:t>
            </a:r>
            <a:r>
              <a:rPr lang="nl-NL" altLang="nl-NL" sz="2400" dirty="0"/>
              <a:t> en gebrek aan gedragsverandering zullen er gesprekken worden gevoerd met afd. coördinator, teamleider en/of directeur.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 sz="2400"/>
          </a:p>
        </p:txBody>
      </p:sp>
      <p:pic>
        <p:nvPicPr>
          <p:cNvPr id="54276" name="Afbeelding 2" descr="Logo">
            <a:extLst>
              <a:ext uri="{FF2B5EF4-FFF2-40B4-BE49-F238E27FC236}">
                <a16:creationId xmlns:a16="http://schemas.microsoft.com/office/drawing/2014/main" id="{BF75C737-CDE3-374A-306F-F81B3F29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>
            <a:extLst>
              <a:ext uri="{FF2B5EF4-FFF2-40B4-BE49-F238E27FC236}">
                <a16:creationId xmlns:a16="http://schemas.microsoft.com/office/drawing/2014/main" id="{F6D3A5AD-B5BC-B66B-F70C-F20B0AB9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Zorgstructuur</a:t>
            </a:r>
          </a:p>
        </p:txBody>
      </p:sp>
      <p:sp>
        <p:nvSpPr>
          <p:cNvPr id="55299" name="Tijdelijke aanduiding voor inhoud 2">
            <a:extLst>
              <a:ext uri="{FF2B5EF4-FFF2-40B4-BE49-F238E27FC236}">
                <a16:creationId xmlns:a16="http://schemas.microsoft.com/office/drawing/2014/main" id="{8F73CA9A-8483-4067-42D3-283CF2D6A1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altLang="nl-NL" sz="3200" dirty="0"/>
          </a:p>
          <a:p>
            <a:pPr eaLnBrk="1" hangingPunct="1"/>
            <a:r>
              <a:rPr lang="nl-NL" altLang="nl-NL" sz="2800" dirty="0"/>
              <a:t>Vertrouwenspersoon: Mevr. M. Doornbosch</a:t>
            </a:r>
          </a:p>
          <a:p>
            <a:pPr eaLnBrk="1" hangingPunct="1"/>
            <a:r>
              <a:rPr lang="nl-NL" altLang="nl-NL" sz="2800" dirty="0"/>
              <a:t>Remedial Teaching: Mevr. M. Doornbosch</a:t>
            </a:r>
          </a:p>
          <a:p>
            <a:pPr eaLnBrk="1" hangingPunct="1"/>
            <a:r>
              <a:rPr lang="nl-NL" altLang="nl-NL" sz="2800" dirty="0"/>
              <a:t>Ondersteuningscoördinator: Mevr. J. Stronkhorst</a:t>
            </a:r>
          </a:p>
          <a:p>
            <a:pPr eaLnBrk="1" hangingPunct="1"/>
            <a:r>
              <a:rPr lang="nl-NL" altLang="nl-NL" sz="2800" dirty="0"/>
              <a:t>BPO: Mevr. L. Lamsberg</a:t>
            </a:r>
          </a:p>
          <a:p>
            <a:pPr eaLnBrk="1" hangingPunct="1"/>
            <a:r>
              <a:rPr lang="nl-NL" altLang="nl-NL" sz="2800" dirty="0"/>
              <a:t>SMW: wordt spoedig bekend gemaakt</a:t>
            </a:r>
          </a:p>
        </p:txBody>
      </p:sp>
      <p:pic>
        <p:nvPicPr>
          <p:cNvPr id="55300" name="Afbeelding 2" descr="Logo">
            <a:extLst>
              <a:ext uri="{FF2B5EF4-FFF2-40B4-BE49-F238E27FC236}">
                <a16:creationId xmlns:a16="http://schemas.microsoft.com/office/drawing/2014/main" id="{5A4A3815-F9AC-4729-7A0A-94314A0D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>
            <a:extLst>
              <a:ext uri="{FF2B5EF4-FFF2-40B4-BE49-F238E27FC236}">
                <a16:creationId xmlns:a16="http://schemas.microsoft.com/office/drawing/2014/main" id="{FA0D192F-AAE2-096B-05EA-6A735636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PTO</a:t>
            </a:r>
          </a:p>
        </p:txBody>
      </p:sp>
      <p:sp>
        <p:nvSpPr>
          <p:cNvPr id="55299" name="Tijdelijke aanduiding voor inhoud 2">
            <a:extLst>
              <a:ext uri="{FF2B5EF4-FFF2-40B4-BE49-F238E27FC236}">
                <a16:creationId xmlns:a16="http://schemas.microsoft.com/office/drawing/2014/main" id="{DE98571D-FB28-6CA7-9C5C-229A1F057F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nl-NL" altLang="nl-NL" dirty="0"/>
          </a:p>
          <a:p>
            <a:pPr eaLnBrk="1" hangingPunct="1">
              <a:defRPr/>
            </a:pPr>
            <a:r>
              <a:rPr lang="nl-NL" altLang="nl-NL" dirty="0"/>
              <a:t>Programma van Toetsing en </a:t>
            </a:r>
            <a:r>
              <a:rPr lang="nl-NL" altLang="nl-NL" dirty="0" err="1"/>
              <a:t>Opstroom</a:t>
            </a:r>
            <a:endParaRPr lang="nl-NL" altLang="nl-NL" dirty="0"/>
          </a:p>
          <a:p>
            <a:pPr eaLnBrk="1" hangingPunct="1">
              <a:defRPr/>
            </a:pPr>
            <a:r>
              <a:rPr lang="nl-NL" altLang="nl-NL" dirty="0"/>
              <a:t>Komt op de website te staan</a:t>
            </a:r>
          </a:p>
          <a:p>
            <a:pPr eaLnBrk="1" hangingPunct="1">
              <a:defRPr/>
            </a:pPr>
            <a:endParaRPr lang="nl-NL" altLang="nl-NL" dirty="0"/>
          </a:p>
          <a:p>
            <a:pPr eaLnBrk="1" hangingPunct="1">
              <a:defRPr/>
            </a:pPr>
            <a:endParaRPr lang="nl-NL" altLang="nl-NL" dirty="0"/>
          </a:p>
        </p:txBody>
      </p:sp>
      <p:pic>
        <p:nvPicPr>
          <p:cNvPr id="57348" name="Afbeelding 2" descr="Logo">
            <a:extLst>
              <a:ext uri="{FF2B5EF4-FFF2-40B4-BE49-F238E27FC236}">
                <a16:creationId xmlns:a16="http://schemas.microsoft.com/office/drawing/2014/main" id="{7E7FCE84-7F3E-2DE5-9274-51B6A1F5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C:\Users\lverhagen.LMC-ROTTERDAM\AppData\Local\Microsoft\Windows\Temporary Internet Files\Content.IE5\SFNP1D8Q\fokke_sukke_toets1[1].jpg">
            <a:extLst>
              <a:ext uri="{FF2B5EF4-FFF2-40B4-BE49-F238E27FC236}">
                <a16:creationId xmlns:a16="http://schemas.microsoft.com/office/drawing/2014/main" id="{070F795B-0E4E-D577-E703-05397469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213100"/>
            <a:ext cx="36052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>
            <a:extLst>
              <a:ext uri="{FF2B5EF4-FFF2-40B4-BE49-F238E27FC236}">
                <a16:creationId xmlns:a16="http://schemas.microsoft.com/office/drawing/2014/main" id="{F6C649BD-42B7-C759-C116-F8BA78977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olidFill>
                  <a:srgbClr val="CF5716"/>
                </a:solidFill>
              </a:rPr>
              <a:t>Kluisjes</a:t>
            </a:r>
          </a:p>
        </p:txBody>
      </p:sp>
      <p:sp>
        <p:nvSpPr>
          <p:cNvPr id="58371" name="Tijdelijke aanduiding voor inhoud 2">
            <a:extLst>
              <a:ext uri="{FF2B5EF4-FFF2-40B4-BE49-F238E27FC236}">
                <a16:creationId xmlns:a16="http://schemas.microsoft.com/office/drawing/2014/main" id="{955690DB-4C5A-6677-E0E3-C0172BFEA4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Datum nog niet bekend</a:t>
            </a:r>
          </a:p>
          <a:p>
            <a:pPr eaLnBrk="1" hangingPunct="1"/>
            <a:r>
              <a:rPr lang="nl-NL" altLang="nl-NL"/>
              <a:t>De leerling neemt dan €10,- mee en zal die dag dan door de administratie uit de klas worden gehaald.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58372" name="Afbeelding 2" descr="Logo">
            <a:extLst>
              <a:ext uri="{FF2B5EF4-FFF2-40B4-BE49-F238E27FC236}">
                <a16:creationId xmlns:a16="http://schemas.microsoft.com/office/drawing/2014/main" id="{498E44DE-0F89-F448-78A9-9B3569CC6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>
            <a:extLst>
              <a:ext uri="{FF2B5EF4-FFF2-40B4-BE49-F238E27FC236}">
                <a16:creationId xmlns:a16="http://schemas.microsoft.com/office/drawing/2014/main" id="{F33D5FFF-9329-0AB5-5195-654E1C76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Social Media</a:t>
            </a:r>
          </a:p>
        </p:txBody>
      </p:sp>
      <p:sp>
        <p:nvSpPr>
          <p:cNvPr id="59395" name="Tijdelijke aanduiding voor inhoud 2">
            <a:extLst>
              <a:ext uri="{FF2B5EF4-FFF2-40B4-BE49-F238E27FC236}">
                <a16:creationId xmlns:a16="http://schemas.microsoft.com/office/drawing/2014/main" id="{FEEFECBD-19C9-21E7-D30B-AC118E2EB8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/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nl-NL" altLang="nl-NL"/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nl-NL" altLang="nl-NL" sz="3200"/>
              <a:t>Bespreek de voor- en nadelen met uw kind.</a:t>
            </a:r>
          </a:p>
        </p:txBody>
      </p:sp>
      <p:pic>
        <p:nvPicPr>
          <p:cNvPr id="59397" name="Afbeelding 2" descr="Logo">
            <a:extLst>
              <a:ext uri="{FF2B5EF4-FFF2-40B4-BE49-F238E27FC236}">
                <a16:creationId xmlns:a16="http://schemas.microsoft.com/office/drawing/2014/main" id="{F5B4ADC8-718F-956F-E55E-0623A9590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AutoShape 7" descr="Afbeeldingsresultaat voor snapchat">
            <a:extLst>
              <a:ext uri="{FF2B5EF4-FFF2-40B4-BE49-F238E27FC236}">
                <a16:creationId xmlns:a16="http://schemas.microsoft.com/office/drawing/2014/main" id="{495A036A-D60F-4A8D-6046-4FA317578D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B641B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/>
          </a:p>
        </p:txBody>
      </p:sp>
      <p:pic>
        <p:nvPicPr>
          <p:cNvPr id="59399" name="Picture 8">
            <a:extLst>
              <a:ext uri="{FF2B5EF4-FFF2-40B4-BE49-F238E27FC236}">
                <a16:creationId xmlns:a16="http://schemas.microsoft.com/office/drawing/2014/main" id="{9EA3D21F-E813-E0D3-CCE6-60DF7C3A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635375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0" name="Picture 9">
            <a:extLst>
              <a:ext uri="{FF2B5EF4-FFF2-40B4-BE49-F238E27FC236}">
                <a16:creationId xmlns:a16="http://schemas.microsoft.com/office/drawing/2014/main" id="{6312AC60-2A20-331A-D880-37240D71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6" t="10782" r="11630" b="11591"/>
          <a:stretch>
            <a:fillRect/>
          </a:stretch>
        </p:blipFill>
        <p:spPr bwMode="auto">
          <a:xfrm>
            <a:off x="615950" y="3648075"/>
            <a:ext cx="195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Afbeelding 1">
            <a:extLst>
              <a:ext uri="{FF2B5EF4-FFF2-40B4-BE49-F238E27FC236}">
                <a16:creationId xmlns:a16="http://schemas.microsoft.com/office/drawing/2014/main" id="{B55984D5-D7EE-D92D-1510-762244179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9604" r="24640" b="13451"/>
          <a:stretch>
            <a:fillRect/>
          </a:stretch>
        </p:blipFill>
        <p:spPr bwMode="auto">
          <a:xfrm>
            <a:off x="3698081" y="3649666"/>
            <a:ext cx="19907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lles wat je moet weten over TikTok"/>
          <p:cNvSpPr>
            <a:spLocks noChangeAspect="1" noChangeArrowheads="1"/>
          </p:cNvSpPr>
          <p:nvPr/>
        </p:nvSpPr>
        <p:spPr bwMode="auto">
          <a:xfrm>
            <a:off x="-1030644" y="496527"/>
            <a:ext cx="2061288" cy="20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19D2E-9286-58BF-848E-B1869BAB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 Contact</a:t>
            </a:r>
          </a:p>
        </p:txBody>
      </p:sp>
      <p:sp>
        <p:nvSpPr>
          <p:cNvPr id="61443" name="Tijdelijke aanduiding voor inhoud 2">
            <a:extLst>
              <a:ext uri="{FF2B5EF4-FFF2-40B4-BE49-F238E27FC236}">
                <a16:creationId xmlns:a16="http://schemas.microsoft.com/office/drawing/2014/main" id="{3DEE6303-BAF3-471A-41E1-E2217A87F4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altLang="nl-NL"/>
              <a:t>Beperk het contact met uw kind tijdens de schooldag. Dit kan voor onnodige afleiding en zorgen. De meeste berichten kunnen ook wachten tot dat uw kind thuis is.</a:t>
            </a:r>
          </a:p>
          <a:p>
            <a:r>
              <a:rPr lang="nl-NL" altLang="nl-NL"/>
              <a:t>In geval van nood neem dan contact op met de school dan kunnen wij uw kind uit de les halen en op de hoogte brengen.</a:t>
            </a:r>
          </a:p>
          <a:p>
            <a:r>
              <a:rPr lang="nl-NL" altLang="nl-NL"/>
              <a:t>In geval van gebeurtenissen die effect hebben op het gedrag van uw kind neem contact op met de mentor. Vaak is een mail de makkelijkste weg. </a:t>
            </a:r>
          </a:p>
          <a:p>
            <a:endParaRPr lang="nl-NL" altLang="nl-NL"/>
          </a:p>
        </p:txBody>
      </p:sp>
      <p:pic>
        <p:nvPicPr>
          <p:cNvPr id="61444" name="Afbeelding 2" descr="Logo">
            <a:extLst>
              <a:ext uri="{FF2B5EF4-FFF2-40B4-BE49-F238E27FC236}">
                <a16:creationId xmlns:a16="http://schemas.microsoft.com/office/drawing/2014/main" id="{6D428DCB-88BB-D6D2-B8F1-DF8E5DC4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E6125-6E1C-51CF-9725-8A70994F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Uitdelen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BD348-E118-7F9A-16FB-4F982F35E1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nl-NL" dirty="0"/>
              <a:t>U krijgt mee: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endParaRPr lang="nl-NL" dirty="0"/>
          </a:p>
          <a:p>
            <a:pPr algn="ctr">
              <a:defRPr/>
            </a:pPr>
            <a:r>
              <a:rPr lang="nl-NL" dirty="0"/>
              <a:t>Schoolgids</a:t>
            </a:r>
          </a:p>
          <a:p>
            <a:pPr algn="ctr">
              <a:defRPr/>
            </a:pPr>
            <a:r>
              <a:rPr lang="nl-NL"/>
              <a:t>Infobrief brugklaskamp</a:t>
            </a:r>
            <a:endParaRPr lang="nl-NL" dirty="0"/>
          </a:p>
          <a:p>
            <a:pPr algn="ctr">
              <a:defRPr/>
            </a:pPr>
            <a:r>
              <a:rPr lang="nl-NL" dirty="0"/>
              <a:t>Ouder inlog gegevens magister</a:t>
            </a:r>
          </a:p>
          <a:p>
            <a:pPr algn="ctr">
              <a:defRPr/>
            </a:pPr>
            <a:r>
              <a:rPr lang="nl-NL" dirty="0"/>
              <a:t>Schoolfoto + brief 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nl-NL" dirty="0"/>
              <a:t>LET OP: Tot 10 september gratis verzending </a:t>
            </a: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nl-NL" dirty="0"/>
              <a:t>Check altijd of de foto klopt! Zo niet, code op papier aanhouden (of bel fotograaf!)</a:t>
            </a:r>
          </a:p>
          <a:p>
            <a:pPr>
              <a:defRPr/>
            </a:pPr>
            <a:endParaRPr lang="nl-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0717-91EB-9C55-D10E-D8B3DC3F9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5300" dirty="0"/>
              <a:t>Vragen</a:t>
            </a:r>
            <a:endParaRPr lang="nl-NL" dirty="0"/>
          </a:p>
        </p:txBody>
      </p:sp>
      <p:pic>
        <p:nvPicPr>
          <p:cNvPr id="64515" name="Afbeelding 2" descr="Logo">
            <a:extLst>
              <a:ext uri="{FF2B5EF4-FFF2-40B4-BE49-F238E27FC236}">
                <a16:creationId xmlns:a16="http://schemas.microsoft.com/office/drawing/2014/main" id="{AFDFEB89-6C1C-6098-ED7A-EA9C7A1E3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7" descr="C:\Users\lverhagen.LMC-ROTTERDAM\AppData\Local\Microsoft\Windows\Temporary Internet Files\Content.IE5\3KSOV2G1\1200px-Question_mark.svg[1].png">
            <a:extLst>
              <a:ext uri="{FF2B5EF4-FFF2-40B4-BE49-F238E27FC236}">
                <a16:creationId xmlns:a16="http://schemas.microsoft.com/office/drawing/2014/main" id="{9FFE2F8B-CF17-83D7-B272-4EE73776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5352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ijdelijke aanduiding voor inhoud 4">
            <a:extLst>
              <a:ext uri="{FF2B5EF4-FFF2-40B4-BE49-F238E27FC236}">
                <a16:creationId xmlns:a16="http://schemas.microsoft.com/office/drawing/2014/main" id="{D364B870-9B9C-0EAF-0E4F-2CA1CB8295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6AF0E-8FF4-FDD8-123E-345EC148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6563" name="Tijdelijke aanduiding voor inhoud 2">
            <a:extLst>
              <a:ext uri="{FF2B5EF4-FFF2-40B4-BE49-F238E27FC236}">
                <a16:creationId xmlns:a16="http://schemas.microsoft.com/office/drawing/2014/main" id="{690572EB-EADF-2C4F-24D6-85BDED422E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66564" name="Tijdelijke aanduiding voor inhoud 3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D8F996CF-C50C-032E-AF19-C33D62015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27" y="0"/>
            <a:ext cx="9456486" cy="710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8CCC15DE-0D3E-B696-60DE-359255BD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Contact</a:t>
            </a:r>
            <a:endParaRPr lang="nl-NL" altLang="nl-NL" sz="4400">
              <a:solidFill>
                <a:srgbClr val="CF5716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5A5781-9DE3-BB42-F2A9-652661F821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2800" dirty="0"/>
              <a:t>Mentor: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nl-NL" sz="2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2800" dirty="0"/>
              <a:t>E-mail:</a:t>
            </a:r>
            <a:endParaRPr lang="nl-NL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dirty="0"/>
          </a:p>
        </p:txBody>
      </p:sp>
      <p:pic>
        <p:nvPicPr>
          <p:cNvPr id="19460" name="Afbeelding 2" descr="Logo">
            <a:extLst>
              <a:ext uri="{FF2B5EF4-FFF2-40B4-BE49-F238E27FC236}">
                <a16:creationId xmlns:a16="http://schemas.microsoft.com/office/drawing/2014/main" id="{A3559797-08DB-ADC9-D89E-E382EF77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lverhagen.LMC-ROTTERDAM\AppData\Local\Microsoft\Windows\Temporary Internet Files\Content.IE5\9TL3TI7E\mail-634902_960_720[1].png">
            <a:extLst>
              <a:ext uri="{FF2B5EF4-FFF2-40B4-BE49-F238E27FC236}">
                <a16:creationId xmlns:a16="http://schemas.microsoft.com/office/drawing/2014/main" id="{F8E841B5-7056-5CEF-4D5A-3A4CCEE1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89363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378E323A-8862-C9EC-7C60-861C7874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25506-AB34-D05D-F49F-1098F32DFF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sz="32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800" dirty="0"/>
              <a:t>Mentor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sz="28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sz="28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800" dirty="0"/>
              <a:t>Afdelingscoördinator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800" dirty="0"/>
              <a:t>Dhr. van Leeuwen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sz="28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nl-NL" sz="28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800" dirty="0"/>
              <a:t>Directie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2800" dirty="0"/>
              <a:t>Mevr. de Nekker / mevr. Nagtegaal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sz="32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sz="32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l-NL" sz="3200" dirty="0"/>
          </a:p>
        </p:txBody>
      </p:sp>
      <p:sp>
        <p:nvSpPr>
          <p:cNvPr id="6" name="PIJL-OMLAAG 5">
            <a:extLst>
              <a:ext uri="{FF2B5EF4-FFF2-40B4-BE49-F238E27FC236}">
                <a16:creationId xmlns:a16="http://schemas.microsoft.com/office/drawing/2014/main" id="{7EBBF7DE-8CEB-99D9-3074-709E3D7F7EF7}"/>
              </a:ext>
            </a:extLst>
          </p:cNvPr>
          <p:cNvSpPr/>
          <p:nvPr/>
        </p:nvSpPr>
        <p:spPr>
          <a:xfrm>
            <a:off x="4333875" y="2636838"/>
            <a:ext cx="360363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B5BE4263-BC33-27EF-D7FD-09C0DBF7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332288"/>
            <a:ext cx="39687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Afbeelding 2" descr="Logo">
            <a:extLst>
              <a:ext uri="{FF2B5EF4-FFF2-40B4-BE49-F238E27FC236}">
                <a16:creationId xmlns:a16="http://schemas.microsoft.com/office/drawing/2014/main" id="{86F21723-B91F-6E2F-E77F-9F3DD06B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6F8C3-456E-1F68-696F-E71D4414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Brugklaskamp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A021719C-3FFE-A209-E991-5C2AD446FC7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altLang="nl-NL" dirty="0"/>
              <a:t>13 – 15 september</a:t>
            </a:r>
          </a:p>
          <a:p>
            <a:r>
              <a:rPr lang="nl-NL" altLang="nl-NL" dirty="0" err="1"/>
              <a:t>Summercamp</a:t>
            </a:r>
            <a:r>
              <a:rPr lang="nl-NL" altLang="nl-NL" dirty="0"/>
              <a:t> Heino</a:t>
            </a:r>
          </a:p>
          <a:p>
            <a:r>
              <a:rPr lang="nl-NL" altLang="nl-NL" dirty="0"/>
              <a:t>Geen smartwatches meegeven/belmomenten</a:t>
            </a:r>
          </a:p>
          <a:p>
            <a:endParaRPr lang="nl-NL" altLang="nl-NL" dirty="0"/>
          </a:p>
        </p:txBody>
      </p:sp>
      <p:pic>
        <p:nvPicPr>
          <p:cNvPr id="21508" name="Afbeelding 2" descr="Logo">
            <a:extLst>
              <a:ext uri="{FF2B5EF4-FFF2-40B4-BE49-F238E27FC236}">
                <a16:creationId xmlns:a16="http://schemas.microsoft.com/office/drawing/2014/main" id="{75D644FD-6965-4510-36EF-A021F32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Tijdelijke aanduiding voor inhoud 4">
            <a:extLst>
              <a:ext uri="{FF2B5EF4-FFF2-40B4-BE49-F238E27FC236}">
                <a16:creationId xmlns:a16="http://schemas.microsoft.com/office/drawing/2014/main" id="{2CD8AF5A-6534-26F4-8F12-C910E95B9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491163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C790BA00-575A-DECC-E48C-0AEF188F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z="4800">
              <a:solidFill>
                <a:srgbClr val="CF5716"/>
              </a:solidFill>
            </a:endParaRPr>
          </a:p>
        </p:txBody>
      </p:sp>
      <p:sp>
        <p:nvSpPr>
          <p:cNvPr id="23556" name="Tekstvak 6">
            <a:extLst>
              <a:ext uri="{FF2B5EF4-FFF2-40B4-BE49-F238E27FC236}">
                <a16:creationId xmlns:a16="http://schemas.microsoft.com/office/drawing/2014/main" id="{4ECCAD24-2CCD-D8B3-CB85-0B90E996C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1628775"/>
            <a:ext cx="3132138" cy="2832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B641B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NL" altLang="nl-NL" sz="2000" dirty="0"/>
              <a:t>Lestijden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NL" altLang="nl-NL" sz="2000" dirty="0"/>
              <a:t>Cijfers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NL" altLang="nl-NL" sz="2000" dirty="0"/>
              <a:t>Overgangsnormen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NL" altLang="nl-NL" sz="2000" dirty="0"/>
              <a:t>Schoolreglement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nl-NL" altLang="nl-NL" sz="2000" dirty="0"/>
              <a:t>Jaaroverzicht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endParaRPr lang="nl-NL" altLang="nl-NL" sz="2000" dirty="0"/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nl-NL" altLang="nl-NL" sz="2000" dirty="0"/>
              <a:t>En nog veel meer..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nl-NL" altLang="nl-NL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nl-NL" altLang="nl-NL" sz="1800" dirty="0"/>
          </a:p>
        </p:txBody>
      </p:sp>
      <p:pic>
        <p:nvPicPr>
          <p:cNvPr id="2" name="Afbeelding 2" descr="Logo">
            <a:extLst>
              <a:ext uri="{FF2B5EF4-FFF2-40B4-BE49-F238E27FC236}">
                <a16:creationId xmlns:a16="http://schemas.microsoft.com/office/drawing/2014/main" id="{7BE116E2-A969-080B-32C6-02DA2D29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fbeelding 6">
            <a:extLst>
              <a:ext uri="{FF2B5EF4-FFF2-40B4-BE49-F238E27FC236}">
                <a16:creationId xmlns:a16="http://schemas.microsoft.com/office/drawing/2014/main" id="{388BA5DA-A7EA-1832-BA7E-7D8CC1B5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1" t="10535" r="35095" b="4634"/>
          <a:stretch>
            <a:fillRect/>
          </a:stretch>
        </p:blipFill>
        <p:spPr bwMode="auto">
          <a:xfrm>
            <a:off x="3924300" y="228600"/>
            <a:ext cx="44704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5471B6BF-064D-6FD8-E6E5-72FAA465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4800">
                <a:solidFill>
                  <a:srgbClr val="CF5716"/>
                </a:solidFill>
              </a:rPr>
              <a:t>Website</a:t>
            </a:r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5429F1B8-F831-EA75-D150-42AC5D84A6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nl-NL" altLang="nl-NL" sz="2800">
                <a:hlinkClick r:id="rId3"/>
              </a:rPr>
              <a:t>www.detooropmavo.nl</a:t>
            </a:r>
            <a:endParaRPr lang="nl-NL" altLang="nl-NL" sz="2800"/>
          </a:p>
        </p:txBody>
      </p:sp>
      <p:pic>
        <p:nvPicPr>
          <p:cNvPr id="25604" name="Afbeelding 2" descr="Logo">
            <a:extLst>
              <a:ext uri="{FF2B5EF4-FFF2-40B4-BE49-F238E27FC236}">
                <a16:creationId xmlns:a16="http://schemas.microsoft.com/office/drawing/2014/main" id="{215852B4-7253-0B49-1C48-8A1C6EF4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Afbeelding 1">
            <a:extLst>
              <a:ext uri="{FF2B5EF4-FFF2-40B4-BE49-F238E27FC236}">
                <a16:creationId xmlns:a16="http://schemas.microsoft.com/office/drawing/2014/main" id="{BF3647B3-1CD5-B7F3-DB3B-30A7BFC37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5901" r="22438" b="39088"/>
          <a:stretch>
            <a:fillRect/>
          </a:stretch>
        </p:blipFill>
        <p:spPr bwMode="auto">
          <a:xfrm>
            <a:off x="161925" y="2133600"/>
            <a:ext cx="8813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930B61B2-CEAD-47AA-ED98-3B76EBFE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z="4800">
                <a:solidFill>
                  <a:srgbClr val="CF5716"/>
                </a:solidFill>
              </a:rPr>
              <a:t>Magister</a:t>
            </a:r>
            <a:endParaRPr lang="nl-NL" altLang="nl-NL">
              <a:solidFill>
                <a:srgbClr val="CF5716"/>
              </a:solidFill>
            </a:endParaRPr>
          </a:p>
        </p:txBody>
      </p:sp>
      <p:sp>
        <p:nvSpPr>
          <p:cNvPr id="27651" name="Tijdelijke aanduiding voor inhoud 2">
            <a:extLst>
              <a:ext uri="{FF2B5EF4-FFF2-40B4-BE49-F238E27FC236}">
                <a16:creationId xmlns:a16="http://schemas.microsoft.com/office/drawing/2014/main" id="{A0BF352D-696B-D080-2826-AF20C60CD25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nl-NL" altLang="nl-NL" dirty="0"/>
              <a:t>Ouders krijgen eigen inloggegevens</a:t>
            </a:r>
          </a:p>
        </p:txBody>
      </p:sp>
      <p:pic>
        <p:nvPicPr>
          <p:cNvPr id="27652" name="Afbeelding 2" descr="Logo">
            <a:extLst>
              <a:ext uri="{FF2B5EF4-FFF2-40B4-BE49-F238E27FC236}">
                <a16:creationId xmlns:a16="http://schemas.microsoft.com/office/drawing/2014/main" id="{162B83E4-FDEF-8319-3644-69B494E0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Afbeelding 1">
            <a:extLst>
              <a:ext uri="{FF2B5EF4-FFF2-40B4-BE49-F238E27FC236}">
                <a16:creationId xmlns:a16="http://schemas.microsoft.com/office/drawing/2014/main" id="{84206EB3-D2C2-36D9-5B03-797B8C2FC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276475"/>
            <a:ext cx="446722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0E7B1B71-D2BC-B00E-9152-0BD58F49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solidFill>
                  <a:srgbClr val="CF5716"/>
                </a:solidFill>
              </a:rPr>
              <a:t>Magister</a:t>
            </a:r>
          </a:p>
        </p:txBody>
      </p:sp>
      <p:pic>
        <p:nvPicPr>
          <p:cNvPr id="29699" name="Afbeelding 2" descr="Logo">
            <a:extLst>
              <a:ext uri="{FF2B5EF4-FFF2-40B4-BE49-F238E27FC236}">
                <a16:creationId xmlns:a16="http://schemas.microsoft.com/office/drawing/2014/main" id="{A7709DDA-7919-49DF-DCD9-9EEDF319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819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fbeelding 2">
            <a:extLst>
              <a:ext uri="{FF2B5EF4-FFF2-40B4-BE49-F238E27FC236}">
                <a16:creationId xmlns:a16="http://schemas.microsoft.com/office/drawing/2014/main" id="{DA6D725F-B55A-6FF4-430D-32BACD7C5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423" r="-227" b="5339"/>
          <a:stretch>
            <a:fillRect/>
          </a:stretch>
        </p:blipFill>
        <p:spPr bwMode="auto">
          <a:xfrm>
            <a:off x="174625" y="1773238"/>
            <a:ext cx="88249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4CA5AA-0029-CF6B-9F15-4186FDE89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33375"/>
            <a:ext cx="3313113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2862</TotalTime>
  <Words>946</Words>
  <Application>Microsoft Office PowerPoint</Application>
  <PresentationFormat>Diavoorstelling (4:3)</PresentationFormat>
  <Paragraphs>176</Paragraphs>
  <Slides>29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Calibri</vt:lpstr>
      <vt:lpstr>Georgia</vt:lpstr>
      <vt:lpstr>Wingdings</vt:lpstr>
      <vt:lpstr>Wingdings 2</vt:lpstr>
      <vt:lpstr>Civiel</vt:lpstr>
      <vt:lpstr>Welkom</vt:lpstr>
      <vt:lpstr>Programma</vt:lpstr>
      <vt:lpstr>Contact</vt:lpstr>
      <vt:lpstr>Organisatie</vt:lpstr>
      <vt:lpstr>Brugklaskamp</vt:lpstr>
      <vt:lpstr>PowerPoint-presentatie</vt:lpstr>
      <vt:lpstr>Website</vt:lpstr>
      <vt:lpstr>Magister</vt:lpstr>
      <vt:lpstr>Magister</vt:lpstr>
      <vt:lpstr>Planagenda</vt:lpstr>
      <vt:lpstr>Hoe te gebruiken?</vt:lpstr>
      <vt:lpstr>Regelgeving</vt:lpstr>
      <vt:lpstr>Te Laat</vt:lpstr>
      <vt:lpstr>Absent</vt:lpstr>
      <vt:lpstr>Ziek Melden (1)</vt:lpstr>
      <vt:lpstr>Ziek Melden (2)</vt:lpstr>
      <vt:lpstr>Ziek Melden (2)</vt:lpstr>
      <vt:lpstr>   Huiswerk/Boeken</vt:lpstr>
      <vt:lpstr>Toetsen gemist</vt:lpstr>
      <vt:lpstr>Verlof</vt:lpstr>
      <vt:lpstr>         Verwijdering e/o Time-out</vt:lpstr>
      <vt:lpstr>Zorgstructuur</vt:lpstr>
      <vt:lpstr>PTO</vt:lpstr>
      <vt:lpstr>Kluisjes</vt:lpstr>
      <vt:lpstr>Social Media</vt:lpstr>
      <vt:lpstr> Contact</vt:lpstr>
      <vt:lpstr>Uitdelen informatie</vt:lpstr>
      <vt:lpstr>Vragen</vt:lpstr>
      <vt:lpstr>PowerPoint-presentatie</vt:lpstr>
    </vt:vector>
  </TitlesOfParts>
  <Company>LMC Voortgezet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L. Zoutendijk</dc:creator>
  <cp:lastModifiedBy>Anneclaar Ferguson</cp:lastModifiedBy>
  <cp:revision>130</cp:revision>
  <cp:lastPrinted>2012-09-04T10:03:16Z</cp:lastPrinted>
  <dcterms:created xsi:type="dcterms:W3CDTF">2011-08-29T08:28:51Z</dcterms:created>
  <dcterms:modified xsi:type="dcterms:W3CDTF">2023-08-31T09:58:56Z</dcterms:modified>
</cp:coreProperties>
</file>